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204700" cy="6883400"/>
  <p:notesSz cx="12204700" cy="6883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77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jpg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-10853" y="-73152"/>
            <a:ext cx="12202073" cy="6928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620780"/>
            <a:ext cx="12192000" cy="839711"/>
          </a:xfrm>
          <a:custGeom>
            <a:avLst/>
            <a:gdLst/>
            <a:ahLst/>
            <a:cxnLst/>
            <a:rect l="l" t="t" r="r" b="b"/>
            <a:pathLst>
              <a:path w="12192000" h="839711">
                <a:moveTo>
                  <a:pt x="0" y="839711"/>
                </a:moveTo>
                <a:lnTo>
                  <a:pt x="12192000" y="839711"/>
                </a:lnTo>
                <a:lnTo>
                  <a:pt x="12192000" y="0"/>
                </a:lnTo>
                <a:lnTo>
                  <a:pt x="0" y="0"/>
                </a:lnTo>
                <a:lnTo>
                  <a:pt x="0" y="8397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1395" y="3867911"/>
            <a:ext cx="4463796" cy="1173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0095" y="204216"/>
            <a:ext cx="1289303" cy="1458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6004" y="230123"/>
            <a:ext cx="1182624" cy="1351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9172" y="1718859"/>
            <a:ext cx="506448" cy="293565"/>
          </a:xfrm>
          <a:custGeom>
            <a:avLst/>
            <a:gdLst/>
            <a:ahLst/>
            <a:cxnLst/>
            <a:rect l="l" t="t" r="r" b="b"/>
            <a:pathLst>
              <a:path w="506448" h="293565">
                <a:moveTo>
                  <a:pt x="2058" y="8211"/>
                </a:moveTo>
                <a:lnTo>
                  <a:pt x="6176" y="4105"/>
                </a:lnTo>
                <a:lnTo>
                  <a:pt x="8234" y="2052"/>
                </a:lnTo>
                <a:lnTo>
                  <a:pt x="12352" y="0"/>
                </a:lnTo>
                <a:lnTo>
                  <a:pt x="24704" y="0"/>
                </a:lnTo>
                <a:lnTo>
                  <a:pt x="26763" y="4105"/>
                </a:lnTo>
                <a:lnTo>
                  <a:pt x="28822" y="6158"/>
                </a:lnTo>
                <a:lnTo>
                  <a:pt x="30880" y="8211"/>
                </a:lnTo>
                <a:lnTo>
                  <a:pt x="30880" y="14370"/>
                </a:lnTo>
                <a:lnTo>
                  <a:pt x="28822" y="18476"/>
                </a:lnTo>
                <a:lnTo>
                  <a:pt x="26763" y="20529"/>
                </a:lnTo>
                <a:lnTo>
                  <a:pt x="24704" y="22581"/>
                </a:lnTo>
                <a:lnTo>
                  <a:pt x="12352" y="22581"/>
                </a:lnTo>
                <a:lnTo>
                  <a:pt x="8234" y="20529"/>
                </a:lnTo>
                <a:lnTo>
                  <a:pt x="8234" y="30793"/>
                </a:lnTo>
                <a:lnTo>
                  <a:pt x="12352" y="34899"/>
                </a:lnTo>
                <a:lnTo>
                  <a:pt x="18528" y="39005"/>
                </a:lnTo>
                <a:lnTo>
                  <a:pt x="24690" y="43101"/>
                </a:lnTo>
                <a:lnTo>
                  <a:pt x="15457" y="39490"/>
                </a:lnTo>
                <a:lnTo>
                  <a:pt x="12352" y="36952"/>
                </a:lnTo>
                <a:lnTo>
                  <a:pt x="4117" y="32846"/>
                </a:lnTo>
                <a:lnTo>
                  <a:pt x="0" y="24634"/>
                </a:lnTo>
                <a:lnTo>
                  <a:pt x="0" y="12317"/>
                </a:lnTo>
                <a:lnTo>
                  <a:pt x="2058" y="8211"/>
                </a:lnTo>
                <a:close/>
              </a:path>
              <a:path w="506448" h="293565">
                <a:moveTo>
                  <a:pt x="24715" y="43111"/>
                </a:moveTo>
                <a:lnTo>
                  <a:pt x="24690" y="43101"/>
                </a:lnTo>
                <a:lnTo>
                  <a:pt x="24715" y="43111"/>
                </a:lnTo>
                <a:close/>
              </a:path>
              <a:path w="506448" h="293565">
                <a:moveTo>
                  <a:pt x="74114" y="39005"/>
                </a:moveTo>
                <a:lnTo>
                  <a:pt x="68411" y="40885"/>
                </a:lnTo>
                <a:lnTo>
                  <a:pt x="67514" y="41024"/>
                </a:lnTo>
                <a:lnTo>
                  <a:pt x="74114" y="39005"/>
                </a:lnTo>
                <a:close/>
              </a:path>
              <a:path w="506448" h="293565">
                <a:moveTo>
                  <a:pt x="275870" y="32846"/>
                </a:moveTo>
                <a:lnTo>
                  <a:pt x="275870" y="36952"/>
                </a:lnTo>
                <a:lnTo>
                  <a:pt x="277928" y="39005"/>
                </a:lnTo>
                <a:lnTo>
                  <a:pt x="279987" y="41058"/>
                </a:lnTo>
                <a:lnTo>
                  <a:pt x="282046" y="43111"/>
                </a:lnTo>
                <a:lnTo>
                  <a:pt x="288222" y="43111"/>
                </a:lnTo>
                <a:lnTo>
                  <a:pt x="295437" y="42107"/>
                </a:lnTo>
                <a:lnTo>
                  <a:pt x="303899" y="39126"/>
                </a:lnTo>
                <a:lnTo>
                  <a:pt x="313697" y="34211"/>
                </a:lnTo>
                <a:lnTo>
                  <a:pt x="324920" y="27407"/>
                </a:lnTo>
                <a:lnTo>
                  <a:pt x="337657" y="18757"/>
                </a:lnTo>
                <a:lnTo>
                  <a:pt x="351996" y="8307"/>
                </a:lnTo>
                <a:lnTo>
                  <a:pt x="360278" y="2052"/>
                </a:lnTo>
                <a:lnTo>
                  <a:pt x="362336" y="2052"/>
                </a:lnTo>
                <a:lnTo>
                  <a:pt x="347462" y="13878"/>
                </a:lnTo>
                <a:lnTo>
                  <a:pt x="333942" y="23812"/>
                </a:lnTo>
                <a:lnTo>
                  <a:pt x="321778" y="31854"/>
                </a:lnTo>
                <a:lnTo>
                  <a:pt x="310969" y="38004"/>
                </a:lnTo>
                <a:lnTo>
                  <a:pt x="301514" y="42263"/>
                </a:lnTo>
                <a:lnTo>
                  <a:pt x="293415" y="44630"/>
                </a:lnTo>
                <a:lnTo>
                  <a:pt x="288222" y="45163"/>
                </a:lnTo>
                <a:lnTo>
                  <a:pt x="277928" y="45163"/>
                </a:lnTo>
                <a:lnTo>
                  <a:pt x="275870" y="41058"/>
                </a:lnTo>
                <a:lnTo>
                  <a:pt x="271752" y="36952"/>
                </a:lnTo>
                <a:lnTo>
                  <a:pt x="269693" y="32846"/>
                </a:lnTo>
                <a:lnTo>
                  <a:pt x="269693" y="26687"/>
                </a:lnTo>
                <a:lnTo>
                  <a:pt x="270265" y="19828"/>
                </a:lnTo>
                <a:lnTo>
                  <a:pt x="271984" y="12210"/>
                </a:lnTo>
                <a:lnTo>
                  <a:pt x="274860" y="3835"/>
                </a:lnTo>
                <a:lnTo>
                  <a:pt x="278901" y="-5297"/>
                </a:lnTo>
                <a:lnTo>
                  <a:pt x="284115" y="-15188"/>
                </a:lnTo>
                <a:lnTo>
                  <a:pt x="290511" y="-25836"/>
                </a:lnTo>
                <a:lnTo>
                  <a:pt x="298096" y="-37243"/>
                </a:lnTo>
                <a:lnTo>
                  <a:pt x="306880" y="-49407"/>
                </a:lnTo>
                <a:lnTo>
                  <a:pt x="316870" y="-62329"/>
                </a:lnTo>
                <a:lnTo>
                  <a:pt x="328075" y="-76008"/>
                </a:lnTo>
                <a:lnTo>
                  <a:pt x="340503" y="-90445"/>
                </a:lnTo>
                <a:lnTo>
                  <a:pt x="345867" y="-96486"/>
                </a:lnTo>
                <a:lnTo>
                  <a:pt x="354985" y="-107334"/>
                </a:lnTo>
                <a:lnTo>
                  <a:pt x="364103" y="-117904"/>
                </a:lnTo>
                <a:lnTo>
                  <a:pt x="373222" y="-128201"/>
                </a:lnTo>
                <a:lnTo>
                  <a:pt x="382340" y="-138227"/>
                </a:lnTo>
                <a:lnTo>
                  <a:pt x="391458" y="-147984"/>
                </a:lnTo>
                <a:lnTo>
                  <a:pt x="400577" y="-157476"/>
                </a:lnTo>
                <a:lnTo>
                  <a:pt x="409695" y="-166706"/>
                </a:lnTo>
                <a:lnTo>
                  <a:pt x="418813" y="-175676"/>
                </a:lnTo>
                <a:lnTo>
                  <a:pt x="427932" y="-184390"/>
                </a:lnTo>
                <a:lnTo>
                  <a:pt x="437050" y="-192849"/>
                </a:lnTo>
                <a:lnTo>
                  <a:pt x="446168" y="-201058"/>
                </a:lnTo>
                <a:lnTo>
                  <a:pt x="455287" y="-209018"/>
                </a:lnTo>
                <a:lnTo>
                  <a:pt x="464405" y="-216733"/>
                </a:lnTo>
                <a:lnTo>
                  <a:pt x="473524" y="-224206"/>
                </a:lnTo>
                <a:lnTo>
                  <a:pt x="482642" y="-231439"/>
                </a:lnTo>
                <a:lnTo>
                  <a:pt x="491760" y="-238436"/>
                </a:lnTo>
                <a:lnTo>
                  <a:pt x="494095" y="-240190"/>
                </a:lnTo>
                <a:lnTo>
                  <a:pt x="494095" y="-242243"/>
                </a:lnTo>
                <a:lnTo>
                  <a:pt x="483224" y="-238289"/>
                </a:lnTo>
                <a:lnTo>
                  <a:pt x="471649" y="-233359"/>
                </a:lnTo>
                <a:lnTo>
                  <a:pt x="459647" y="-227454"/>
                </a:lnTo>
                <a:lnTo>
                  <a:pt x="452921" y="-223766"/>
                </a:lnTo>
                <a:lnTo>
                  <a:pt x="443799" y="-217806"/>
                </a:lnTo>
                <a:lnTo>
                  <a:pt x="434275" y="-211042"/>
                </a:lnTo>
                <a:lnTo>
                  <a:pt x="424348" y="-203475"/>
                </a:lnTo>
                <a:lnTo>
                  <a:pt x="414018" y="-195105"/>
                </a:lnTo>
                <a:lnTo>
                  <a:pt x="403286" y="-185932"/>
                </a:lnTo>
                <a:lnTo>
                  <a:pt x="397335" y="-180655"/>
                </a:lnTo>
                <a:lnTo>
                  <a:pt x="387727" y="-172592"/>
                </a:lnTo>
                <a:lnTo>
                  <a:pt x="378336" y="-164276"/>
                </a:lnTo>
                <a:lnTo>
                  <a:pt x="369126" y="-155708"/>
                </a:lnTo>
                <a:lnTo>
                  <a:pt x="360061" y="-146887"/>
                </a:lnTo>
                <a:lnTo>
                  <a:pt x="351104" y="-137813"/>
                </a:lnTo>
                <a:lnTo>
                  <a:pt x="342218" y="-128487"/>
                </a:lnTo>
                <a:lnTo>
                  <a:pt x="333514" y="-119068"/>
                </a:lnTo>
                <a:lnTo>
                  <a:pt x="326638" y="-111467"/>
                </a:lnTo>
                <a:lnTo>
                  <a:pt x="319452" y="-103412"/>
                </a:lnTo>
                <a:lnTo>
                  <a:pt x="311942" y="-94887"/>
                </a:lnTo>
                <a:lnTo>
                  <a:pt x="304090" y="-85875"/>
                </a:lnTo>
                <a:lnTo>
                  <a:pt x="295882" y="-76361"/>
                </a:lnTo>
                <a:lnTo>
                  <a:pt x="287300" y="-66330"/>
                </a:lnTo>
                <a:lnTo>
                  <a:pt x="278330" y="-55764"/>
                </a:lnTo>
                <a:lnTo>
                  <a:pt x="268955" y="-44649"/>
                </a:lnTo>
                <a:lnTo>
                  <a:pt x="259159" y="-32967"/>
                </a:lnTo>
                <a:lnTo>
                  <a:pt x="245106" y="-16129"/>
                </a:lnTo>
                <a:lnTo>
                  <a:pt x="234032" y="-3162"/>
                </a:lnTo>
                <a:lnTo>
                  <a:pt x="224198" y="8028"/>
                </a:lnTo>
                <a:lnTo>
                  <a:pt x="215685" y="17363"/>
                </a:lnTo>
                <a:lnTo>
                  <a:pt x="208573" y="24763"/>
                </a:lnTo>
                <a:lnTo>
                  <a:pt x="202941" y="30148"/>
                </a:lnTo>
                <a:lnTo>
                  <a:pt x="199697" y="32846"/>
                </a:lnTo>
                <a:lnTo>
                  <a:pt x="191462" y="41058"/>
                </a:lnTo>
                <a:lnTo>
                  <a:pt x="185285" y="45163"/>
                </a:lnTo>
                <a:lnTo>
                  <a:pt x="174992" y="45163"/>
                </a:lnTo>
                <a:lnTo>
                  <a:pt x="172933" y="43111"/>
                </a:lnTo>
                <a:lnTo>
                  <a:pt x="170874" y="39005"/>
                </a:lnTo>
                <a:lnTo>
                  <a:pt x="170874" y="24634"/>
                </a:lnTo>
                <a:lnTo>
                  <a:pt x="172933" y="18476"/>
                </a:lnTo>
                <a:lnTo>
                  <a:pt x="176463" y="9382"/>
                </a:lnTo>
                <a:lnTo>
                  <a:pt x="182682" y="-2795"/>
                </a:lnTo>
                <a:lnTo>
                  <a:pt x="187344" y="-10264"/>
                </a:lnTo>
                <a:lnTo>
                  <a:pt x="193677" y="-19003"/>
                </a:lnTo>
                <a:lnTo>
                  <a:pt x="200582" y="-28313"/>
                </a:lnTo>
                <a:lnTo>
                  <a:pt x="208154" y="-38287"/>
                </a:lnTo>
                <a:lnTo>
                  <a:pt x="216487" y="-49021"/>
                </a:lnTo>
                <a:lnTo>
                  <a:pt x="225675" y="-60607"/>
                </a:lnTo>
                <a:lnTo>
                  <a:pt x="226460" y="-61587"/>
                </a:lnTo>
                <a:lnTo>
                  <a:pt x="233305" y="-70677"/>
                </a:lnTo>
                <a:lnTo>
                  <a:pt x="240593" y="-79827"/>
                </a:lnTo>
                <a:lnTo>
                  <a:pt x="248326" y="-89096"/>
                </a:lnTo>
                <a:lnTo>
                  <a:pt x="256502" y="-98542"/>
                </a:lnTo>
                <a:lnTo>
                  <a:pt x="265122" y="-108226"/>
                </a:lnTo>
                <a:lnTo>
                  <a:pt x="274187" y="-118206"/>
                </a:lnTo>
                <a:lnTo>
                  <a:pt x="283694" y="-128543"/>
                </a:lnTo>
                <a:lnTo>
                  <a:pt x="288222" y="-133439"/>
                </a:lnTo>
                <a:lnTo>
                  <a:pt x="299979" y="-146187"/>
                </a:lnTo>
                <a:lnTo>
                  <a:pt x="310402" y="-157546"/>
                </a:lnTo>
                <a:lnTo>
                  <a:pt x="319549" y="-167517"/>
                </a:lnTo>
                <a:lnTo>
                  <a:pt x="327478" y="-176098"/>
                </a:lnTo>
                <a:lnTo>
                  <a:pt x="334248" y="-183290"/>
                </a:lnTo>
                <a:lnTo>
                  <a:pt x="339690" y="-188867"/>
                </a:lnTo>
                <a:lnTo>
                  <a:pt x="345347" y="-194207"/>
                </a:lnTo>
                <a:lnTo>
                  <a:pt x="352548" y="-200521"/>
                </a:lnTo>
                <a:lnTo>
                  <a:pt x="361293" y="-207856"/>
                </a:lnTo>
                <a:lnTo>
                  <a:pt x="371584" y="-216261"/>
                </a:lnTo>
                <a:lnTo>
                  <a:pt x="383419" y="-225785"/>
                </a:lnTo>
                <a:lnTo>
                  <a:pt x="396799" y="-236478"/>
                </a:lnTo>
                <a:lnTo>
                  <a:pt x="401452" y="-240190"/>
                </a:lnTo>
                <a:lnTo>
                  <a:pt x="401452" y="-242243"/>
                </a:lnTo>
                <a:lnTo>
                  <a:pt x="389410" y="-237541"/>
                </a:lnTo>
                <a:lnTo>
                  <a:pt x="377950" y="-232451"/>
                </a:lnTo>
                <a:lnTo>
                  <a:pt x="366878" y="-226582"/>
                </a:lnTo>
                <a:lnTo>
                  <a:pt x="356160" y="-219661"/>
                </a:lnTo>
                <a:lnTo>
                  <a:pt x="347403" y="-214133"/>
                </a:lnTo>
                <a:lnTo>
                  <a:pt x="338075" y="-207363"/>
                </a:lnTo>
                <a:lnTo>
                  <a:pt x="328081" y="-199539"/>
                </a:lnTo>
                <a:lnTo>
                  <a:pt x="317327" y="-190847"/>
                </a:lnTo>
                <a:lnTo>
                  <a:pt x="305720" y="-181477"/>
                </a:lnTo>
                <a:lnTo>
                  <a:pt x="295001" y="-171880"/>
                </a:lnTo>
                <a:lnTo>
                  <a:pt x="285443" y="-162861"/>
                </a:lnTo>
                <a:lnTo>
                  <a:pt x="276148" y="-153728"/>
                </a:lnTo>
                <a:lnTo>
                  <a:pt x="267248" y="-144613"/>
                </a:lnTo>
                <a:lnTo>
                  <a:pt x="258875" y="-135648"/>
                </a:lnTo>
                <a:lnTo>
                  <a:pt x="253224" y="-129333"/>
                </a:lnTo>
                <a:lnTo>
                  <a:pt x="245391" y="-121366"/>
                </a:lnTo>
                <a:lnTo>
                  <a:pt x="237307" y="-112802"/>
                </a:lnTo>
                <a:lnTo>
                  <a:pt x="229016" y="-103642"/>
                </a:lnTo>
                <a:lnTo>
                  <a:pt x="220566" y="-93885"/>
                </a:lnTo>
                <a:lnTo>
                  <a:pt x="212002" y="-83531"/>
                </a:lnTo>
                <a:lnTo>
                  <a:pt x="203373" y="-72580"/>
                </a:lnTo>
                <a:lnTo>
                  <a:pt x="199697" y="-67745"/>
                </a:lnTo>
                <a:lnTo>
                  <a:pt x="189494" y="-55646"/>
                </a:lnTo>
                <a:lnTo>
                  <a:pt x="180015" y="-44627"/>
                </a:lnTo>
                <a:lnTo>
                  <a:pt x="171258" y="-34689"/>
                </a:lnTo>
                <a:lnTo>
                  <a:pt x="163224" y="-25832"/>
                </a:lnTo>
                <a:lnTo>
                  <a:pt x="155913" y="-18056"/>
                </a:lnTo>
                <a:lnTo>
                  <a:pt x="150287" y="-12317"/>
                </a:lnTo>
                <a:lnTo>
                  <a:pt x="141402" y="-3005"/>
                </a:lnTo>
                <a:lnTo>
                  <a:pt x="131479" y="5451"/>
                </a:lnTo>
                <a:lnTo>
                  <a:pt x="121198" y="13051"/>
                </a:lnTo>
                <a:lnTo>
                  <a:pt x="113230" y="18476"/>
                </a:lnTo>
                <a:lnTo>
                  <a:pt x="101262" y="26359"/>
                </a:lnTo>
                <a:lnTo>
                  <a:pt x="90022" y="32499"/>
                </a:lnTo>
                <a:lnTo>
                  <a:pt x="79216" y="37189"/>
                </a:lnTo>
                <a:lnTo>
                  <a:pt x="74114" y="39005"/>
                </a:lnTo>
                <a:lnTo>
                  <a:pt x="84579" y="34613"/>
                </a:lnTo>
                <a:lnTo>
                  <a:pt x="95320" y="28548"/>
                </a:lnTo>
                <a:lnTo>
                  <a:pt x="106609" y="21082"/>
                </a:lnTo>
                <a:lnTo>
                  <a:pt x="113230" y="16423"/>
                </a:lnTo>
                <a:lnTo>
                  <a:pt x="124196" y="8306"/>
                </a:lnTo>
                <a:lnTo>
                  <a:pt x="134305" y="189"/>
                </a:lnTo>
                <a:lnTo>
                  <a:pt x="143555" y="-7926"/>
                </a:lnTo>
                <a:lnTo>
                  <a:pt x="150287" y="-14370"/>
                </a:lnTo>
                <a:lnTo>
                  <a:pt x="156734" y="-21030"/>
                </a:lnTo>
                <a:lnTo>
                  <a:pt x="164108" y="-29077"/>
                </a:lnTo>
                <a:lnTo>
                  <a:pt x="172410" y="-38511"/>
                </a:lnTo>
                <a:lnTo>
                  <a:pt x="181639" y="-49332"/>
                </a:lnTo>
                <a:lnTo>
                  <a:pt x="191795" y="-61540"/>
                </a:lnTo>
                <a:lnTo>
                  <a:pt x="193520" y="-63640"/>
                </a:lnTo>
                <a:lnTo>
                  <a:pt x="203514" y="-75668"/>
                </a:lnTo>
                <a:lnTo>
                  <a:pt x="213321" y="-87261"/>
                </a:lnTo>
                <a:lnTo>
                  <a:pt x="222942" y="-98420"/>
                </a:lnTo>
                <a:lnTo>
                  <a:pt x="232375" y="-109143"/>
                </a:lnTo>
                <a:lnTo>
                  <a:pt x="241621" y="-119432"/>
                </a:lnTo>
                <a:lnTo>
                  <a:pt x="250681" y="-129287"/>
                </a:lnTo>
                <a:lnTo>
                  <a:pt x="259554" y="-138706"/>
                </a:lnTo>
                <a:lnTo>
                  <a:pt x="268240" y="-147691"/>
                </a:lnTo>
                <a:lnTo>
                  <a:pt x="276739" y="-156241"/>
                </a:lnTo>
                <a:lnTo>
                  <a:pt x="285051" y="-164356"/>
                </a:lnTo>
                <a:lnTo>
                  <a:pt x="293176" y="-172036"/>
                </a:lnTo>
                <a:lnTo>
                  <a:pt x="301114" y="-179281"/>
                </a:lnTo>
                <a:lnTo>
                  <a:pt x="308866" y="-186092"/>
                </a:lnTo>
                <a:lnTo>
                  <a:pt x="316431" y="-192468"/>
                </a:lnTo>
                <a:lnTo>
                  <a:pt x="328582" y="-201987"/>
                </a:lnTo>
                <a:lnTo>
                  <a:pt x="340081" y="-210309"/>
                </a:lnTo>
                <a:lnTo>
                  <a:pt x="351501" y="-217919"/>
                </a:lnTo>
                <a:lnTo>
                  <a:pt x="362803" y="-224798"/>
                </a:lnTo>
                <a:lnTo>
                  <a:pt x="373947" y="-230926"/>
                </a:lnTo>
                <a:lnTo>
                  <a:pt x="384895" y="-236283"/>
                </a:lnTo>
                <a:lnTo>
                  <a:pt x="395606" y="-240850"/>
                </a:lnTo>
                <a:lnTo>
                  <a:pt x="406041" y="-244607"/>
                </a:lnTo>
                <a:lnTo>
                  <a:pt x="411746" y="-246348"/>
                </a:lnTo>
                <a:lnTo>
                  <a:pt x="404181" y="-239333"/>
                </a:lnTo>
                <a:lnTo>
                  <a:pt x="396322" y="-231747"/>
                </a:lnTo>
                <a:lnTo>
                  <a:pt x="388169" y="-223606"/>
                </a:lnTo>
                <a:lnTo>
                  <a:pt x="379720" y="-214925"/>
                </a:lnTo>
                <a:lnTo>
                  <a:pt x="370978" y="-205721"/>
                </a:lnTo>
                <a:lnTo>
                  <a:pt x="361941" y="-196010"/>
                </a:lnTo>
                <a:lnTo>
                  <a:pt x="352609" y="-185808"/>
                </a:lnTo>
                <a:lnTo>
                  <a:pt x="342983" y="-175131"/>
                </a:lnTo>
                <a:lnTo>
                  <a:pt x="333063" y="-163994"/>
                </a:lnTo>
                <a:lnTo>
                  <a:pt x="323311" y="-152928"/>
                </a:lnTo>
                <a:lnTo>
                  <a:pt x="315168" y="-143582"/>
                </a:lnTo>
                <a:lnTo>
                  <a:pt x="307024" y="-134140"/>
                </a:lnTo>
                <a:lnTo>
                  <a:pt x="298880" y="-124603"/>
                </a:lnTo>
                <a:lnTo>
                  <a:pt x="290736" y="-114971"/>
                </a:lnTo>
                <a:lnTo>
                  <a:pt x="282592" y="-105244"/>
                </a:lnTo>
                <a:lnTo>
                  <a:pt x="274448" y="-95421"/>
                </a:lnTo>
                <a:lnTo>
                  <a:pt x="266304" y="-85504"/>
                </a:lnTo>
                <a:lnTo>
                  <a:pt x="258160" y="-75491"/>
                </a:lnTo>
                <a:lnTo>
                  <a:pt x="250016" y="-65383"/>
                </a:lnTo>
                <a:lnTo>
                  <a:pt x="241872" y="-55180"/>
                </a:lnTo>
                <a:lnTo>
                  <a:pt x="228162" y="-37103"/>
                </a:lnTo>
                <a:lnTo>
                  <a:pt x="218397" y="-23943"/>
                </a:lnTo>
                <a:lnTo>
                  <a:pt x="209517" y="-11843"/>
                </a:lnTo>
                <a:lnTo>
                  <a:pt x="201524" y="-802"/>
                </a:lnTo>
                <a:lnTo>
                  <a:pt x="194415" y="9177"/>
                </a:lnTo>
                <a:lnTo>
                  <a:pt x="188193" y="18098"/>
                </a:lnTo>
                <a:lnTo>
                  <a:pt x="182855" y="25960"/>
                </a:lnTo>
                <a:lnTo>
                  <a:pt x="177050" y="34899"/>
                </a:lnTo>
                <a:lnTo>
                  <a:pt x="177050" y="43111"/>
                </a:lnTo>
                <a:lnTo>
                  <a:pt x="183227" y="43111"/>
                </a:lnTo>
                <a:lnTo>
                  <a:pt x="189403" y="41058"/>
                </a:lnTo>
                <a:lnTo>
                  <a:pt x="195579" y="34899"/>
                </a:lnTo>
                <a:lnTo>
                  <a:pt x="201442" y="29845"/>
                </a:lnTo>
                <a:lnTo>
                  <a:pt x="208666" y="22555"/>
                </a:lnTo>
                <a:lnTo>
                  <a:pt x="217488" y="13029"/>
                </a:lnTo>
                <a:lnTo>
                  <a:pt x="228148" y="1266"/>
                </a:lnTo>
                <a:lnTo>
                  <a:pt x="236754" y="-8211"/>
                </a:lnTo>
                <a:lnTo>
                  <a:pt x="292339" y="-75957"/>
                </a:lnTo>
                <a:lnTo>
                  <a:pt x="301538" y="-86470"/>
                </a:lnTo>
                <a:lnTo>
                  <a:pt x="310666" y="-96691"/>
                </a:lnTo>
                <a:lnTo>
                  <a:pt x="319730" y="-106630"/>
                </a:lnTo>
                <a:lnTo>
                  <a:pt x="328735" y="-116299"/>
                </a:lnTo>
                <a:lnTo>
                  <a:pt x="337688" y="-125712"/>
                </a:lnTo>
                <a:lnTo>
                  <a:pt x="346594" y="-134879"/>
                </a:lnTo>
                <a:lnTo>
                  <a:pt x="355460" y="-143814"/>
                </a:lnTo>
                <a:lnTo>
                  <a:pt x="364292" y="-152527"/>
                </a:lnTo>
                <a:lnTo>
                  <a:pt x="373095" y="-161031"/>
                </a:lnTo>
                <a:lnTo>
                  <a:pt x="381876" y="-169338"/>
                </a:lnTo>
                <a:lnTo>
                  <a:pt x="390641" y="-177460"/>
                </a:lnTo>
                <a:lnTo>
                  <a:pt x="399395" y="-185409"/>
                </a:lnTo>
                <a:lnTo>
                  <a:pt x="417585" y="-200585"/>
                </a:lnTo>
                <a:lnTo>
                  <a:pt x="429321" y="-209383"/>
                </a:lnTo>
                <a:lnTo>
                  <a:pt x="440793" y="-217328"/>
                </a:lnTo>
                <a:lnTo>
                  <a:pt x="452019" y="-224438"/>
                </a:lnTo>
                <a:lnTo>
                  <a:pt x="463013" y="-230727"/>
                </a:lnTo>
                <a:lnTo>
                  <a:pt x="473793" y="-236213"/>
                </a:lnTo>
                <a:lnTo>
                  <a:pt x="484374" y="-240912"/>
                </a:lnTo>
                <a:lnTo>
                  <a:pt x="494773" y="-244839"/>
                </a:lnTo>
                <a:lnTo>
                  <a:pt x="505006" y="-248011"/>
                </a:lnTo>
                <a:lnTo>
                  <a:pt x="506448" y="-248401"/>
                </a:lnTo>
                <a:lnTo>
                  <a:pt x="499594" y="-242224"/>
                </a:lnTo>
                <a:lnTo>
                  <a:pt x="492514" y="-235639"/>
                </a:lnTo>
                <a:lnTo>
                  <a:pt x="485207" y="-228646"/>
                </a:lnTo>
                <a:lnTo>
                  <a:pt x="477673" y="-221246"/>
                </a:lnTo>
                <a:lnTo>
                  <a:pt x="469912" y="-213439"/>
                </a:lnTo>
                <a:lnTo>
                  <a:pt x="461924" y="-205224"/>
                </a:lnTo>
                <a:lnTo>
                  <a:pt x="453709" y="-196602"/>
                </a:lnTo>
                <a:lnTo>
                  <a:pt x="445266" y="-187573"/>
                </a:lnTo>
                <a:lnTo>
                  <a:pt x="436597" y="-178136"/>
                </a:lnTo>
                <a:lnTo>
                  <a:pt x="427701" y="-168291"/>
                </a:lnTo>
                <a:lnTo>
                  <a:pt x="418578" y="-158039"/>
                </a:lnTo>
                <a:lnTo>
                  <a:pt x="409228" y="-147380"/>
                </a:lnTo>
                <a:lnTo>
                  <a:pt x="399651" y="-136313"/>
                </a:lnTo>
                <a:lnTo>
                  <a:pt x="389847" y="-124839"/>
                </a:lnTo>
                <a:lnTo>
                  <a:pt x="379816" y="-112957"/>
                </a:lnTo>
                <a:lnTo>
                  <a:pt x="369558" y="-100668"/>
                </a:lnTo>
                <a:lnTo>
                  <a:pt x="350344" y="-77394"/>
                </a:lnTo>
                <a:lnTo>
                  <a:pt x="337529" y="-61580"/>
                </a:lnTo>
                <a:lnTo>
                  <a:pt x="325944" y="-46980"/>
                </a:lnTo>
                <a:lnTo>
                  <a:pt x="315582" y="-33578"/>
                </a:lnTo>
                <a:lnTo>
                  <a:pt x="306436" y="-21362"/>
                </a:lnTo>
                <a:lnTo>
                  <a:pt x="298499" y="-10318"/>
                </a:lnTo>
                <a:lnTo>
                  <a:pt x="291765" y="-433"/>
                </a:lnTo>
                <a:lnTo>
                  <a:pt x="286227" y="8306"/>
                </a:lnTo>
                <a:lnTo>
                  <a:pt x="278710" y="22406"/>
                </a:lnTo>
                <a:lnTo>
                  <a:pt x="275895" y="32089"/>
                </a:lnTo>
                <a:lnTo>
                  <a:pt x="275870" y="32846"/>
                </a:lnTo>
                <a:close/>
              </a:path>
              <a:path w="506448" h="293565">
                <a:moveTo>
                  <a:pt x="67514" y="41024"/>
                </a:moveTo>
                <a:lnTo>
                  <a:pt x="61747" y="42788"/>
                </a:lnTo>
                <a:lnTo>
                  <a:pt x="48952" y="44803"/>
                </a:lnTo>
                <a:lnTo>
                  <a:pt x="41174" y="45163"/>
                </a:lnTo>
                <a:lnTo>
                  <a:pt x="26736" y="43901"/>
                </a:lnTo>
                <a:lnTo>
                  <a:pt x="24715" y="43111"/>
                </a:lnTo>
                <a:lnTo>
                  <a:pt x="43233" y="43111"/>
                </a:lnTo>
                <a:lnTo>
                  <a:pt x="55822" y="42832"/>
                </a:lnTo>
                <a:lnTo>
                  <a:pt x="67514" y="41024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9172" y="1470457"/>
            <a:ext cx="506448" cy="293565"/>
          </a:xfrm>
          <a:custGeom>
            <a:avLst/>
            <a:gdLst/>
            <a:ahLst/>
            <a:cxnLst/>
            <a:rect l="l" t="t" r="r" b="b"/>
            <a:pathLst>
              <a:path w="506448" h="293565">
                <a:moveTo>
                  <a:pt x="360278" y="250454"/>
                </a:moveTo>
                <a:lnTo>
                  <a:pt x="362336" y="250454"/>
                </a:lnTo>
                <a:lnTo>
                  <a:pt x="347462" y="262280"/>
                </a:lnTo>
                <a:lnTo>
                  <a:pt x="333942" y="272213"/>
                </a:lnTo>
                <a:lnTo>
                  <a:pt x="321778" y="280256"/>
                </a:lnTo>
                <a:lnTo>
                  <a:pt x="310969" y="286406"/>
                </a:lnTo>
                <a:lnTo>
                  <a:pt x="301514" y="290665"/>
                </a:lnTo>
                <a:lnTo>
                  <a:pt x="293415" y="293032"/>
                </a:lnTo>
                <a:lnTo>
                  <a:pt x="288222" y="293565"/>
                </a:lnTo>
                <a:lnTo>
                  <a:pt x="282046" y="293565"/>
                </a:lnTo>
                <a:lnTo>
                  <a:pt x="277928" y="293565"/>
                </a:lnTo>
                <a:lnTo>
                  <a:pt x="275870" y="289460"/>
                </a:lnTo>
                <a:lnTo>
                  <a:pt x="271752" y="285354"/>
                </a:lnTo>
                <a:lnTo>
                  <a:pt x="269693" y="281248"/>
                </a:lnTo>
                <a:lnTo>
                  <a:pt x="269693" y="275089"/>
                </a:lnTo>
                <a:lnTo>
                  <a:pt x="270265" y="268229"/>
                </a:lnTo>
                <a:lnTo>
                  <a:pt x="271984" y="260612"/>
                </a:lnTo>
                <a:lnTo>
                  <a:pt x="274860" y="252237"/>
                </a:lnTo>
                <a:lnTo>
                  <a:pt x="278901" y="243104"/>
                </a:lnTo>
                <a:lnTo>
                  <a:pt x="284115" y="233213"/>
                </a:lnTo>
                <a:lnTo>
                  <a:pt x="290511" y="222564"/>
                </a:lnTo>
                <a:lnTo>
                  <a:pt x="298096" y="211158"/>
                </a:lnTo>
                <a:lnTo>
                  <a:pt x="306880" y="198994"/>
                </a:lnTo>
                <a:lnTo>
                  <a:pt x="316870" y="186072"/>
                </a:lnTo>
                <a:lnTo>
                  <a:pt x="328075" y="172393"/>
                </a:lnTo>
                <a:lnTo>
                  <a:pt x="340503" y="157955"/>
                </a:lnTo>
                <a:lnTo>
                  <a:pt x="345867" y="151915"/>
                </a:lnTo>
                <a:lnTo>
                  <a:pt x="354985" y="141067"/>
                </a:lnTo>
                <a:lnTo>
                  <a:pt x="364103" y="130497"/>
                </a:lnTo>
                <a:lnTo>
                  <a:pt x="373222" y="120200"/>
                </a:lnTo>
                <a:lnTo>
                  <a:pt x="382340" y="110174"/>
                </a:lnTo>
                <a:lnTo>
                  <a:pt x="391458" y="100417"/>
                </a:lnTo>
                <a:lnTo>
                  <a:pt x="400577" y="90924"/>
                </a:lnTo>
                <a:lnTo>
                  <a:pt x="409695" y="81695"/>
                </a:lnTo>
                <a:lnTo>
                  <a:pt x="418813" y="72725"/>
                </a:lnTo>
                <a:lnTo>
                  <a:pt x="427932" y="64011"/>
                </a:lnTo>
                <a:lnTo>
                  <a:pt x="437050" y="55552"/>
                </a:lnTo>
                <a:lnTo>
                  <a:pt x="446168" y="47343"/>
                </a:lnTo>
                <a:lnTo>
                  <a:pt x="455287" y="39383"/>
                </a:lnTo>
                <a:lnTo>
                  <a:pt x="464405" y="31668"/>
                </a:lnTo>
                <a:lnTo>
                  <a:pt x="473524" y="24195"/>
                </a:lnTo>
                <a:lnTo>
                  <a:pt x="482642" y="16962"/>
                </a:lnTo>
                <a:lnTo>
                  <a:pt x="491760" y="9965"/>
                </a:lnTo>
                <a:lnTo>
                  <a:pt x="494095" y="8211"/>
                </a:lnTo>
                <a:lnTo>
                  <a:pt x="494095" y="6158"/>
                </a:lnTo>
                <a:lnTo>
                  <a:pt x="483224" y="10112"/>
                </a:lnTo>
                <a:lnTo>
                  <a:pt x="471649" y="15042"/>
                </a:lnTo>
                <a:lnTo>
                  <a:pt x="459647" y="20946"/>
                </a:lnTo>
                <a:lnTo>
                  <a:pt x="452921" y="24634"/>
                </a:lnTo>
                <a:lnTo>
                  <a:pt x="443799" y="30595"/>
                </a:lnTo>
                <a:lnTo>
                  <a:pt x="434275" y="37359"/>
                </a:lnTo>
                <a:lnTo>
                  <a:pt x="424348" y="44926"/>
                </a:lnTo>
                <a:lnTo>
                  <a:pt x="414018" y="53296"/>
                </a:lnTo>
                <a:lnTo>
                  <a:pt x="403286" y="62469"/>
                </a:lnTo>
                <a:lnTo>
                  <a:pt x="397335" y="67745"/>
                </a:lnTo>
                <a:lnTo>
                  <a:pt x="387727" y="75809"/>
                </a:lnTo>
                <a:lnTo>
                  <a:pt x="378336" y="84125"/>
                </a:lnTo>
                <a:lnTo>
                  <a:pt x="369126" y="92693"/>
                </a:lnTo>
                <a:lnTo>
                  <a:pt x="360061" y="101514"/>
                </a:lnTo>
                <a:lnTo>
                  <a:pt x="351104" y="110588"/>
                </a:lnTo>
                <a:lnTo>
                  <a:pt x="342218" y="119914"/>
                </a:lnTo>
                <a:lnTo>
                  <a:pt x="333514" y="129333"/>
                </a:lnTo>
                <a:lnTo>
                  <a:pt x="326638" y="136934"/>
                </a:lnTo>
                <a:lnTo>
                  <a:pt x="319452" y="144989"/>
                </a:lnTo>
                <a:lnTo>
                  <a:pt x="311942" y="153514"/>
                </a:lnTo>
                <a:lnTo>
                  <a:pt x="304090" y="162526"/>
                </a:lnTo>
                <a:lnTo>
                  <a:pt x="295882" y="172040"/>
                </a:lnTo>
                <a:lnTo>
                  <a:pt x="287300" y="182071"/>
                </a:lnTo>
                <a:lnTo>
                  <a:pt x="278330" y="192637"/>
                </a:lnTo>
                <a:lnTo>
                  <a:pt x="268955" y="203752"/>
                </a:lnTo>
                <a:lnTo>
                  <a:pt x="259159" y="215434"/>
                </a:lnTo>
                <a:lnTo>
                  <a:pt x="245106" y="232272"/>
                </a:lnTo>
                <a:lnTo>
                  <a:pt x="234032" y="245239"/>
                </a:lnTo>
                <a:lnTo>
                  <a:pt x="224198" y="256430"/>
                </a:lnTo>
                <a:lnTo>
                  <a:pt x="215685" y="265765"/>
                </a:lnTo>
                <a:lnTo>
                  <a:pt x="208573" y="273165"/>
                </a:lnTo>
                <a:lnTo>
                  <a:pt x="202941" y="278550"/>
                </a:lnTo>
                <a:lnTo>
                  <a:pt x="199697" y="281248"/>
                </a:lnTo>
                <a:lnTo>
                  <a:pt x="191462" y="289460"/>
                </a:lnTo>
                <a:lnTo>
                  <a:pt x="185285" y="293565"/>
                </a:lnTo>
                <a:lnTo>
                  <a:pt x="181168" y="293565"/>
                </a:lnTo>
                <a:lnTo>
                  <a:pt x="177050" y="293565"/>
                </a:lnTo>
                <a:lnTo>
                  <a:pt x="174992" y="293565"/>
                </a:lnTo>
                <a:lnTo>
                  <a:pt x="172933" y="291512"/>
                </a:lnTo>
                <a:lnTo>
                  <a:pt x="170874" y="287407"/>
                </a:lnTo>
                <a:lnTo>
                  <a:pt x="170874" y="285354"/>
                </a:lnTo>
                <a:lnTo>
                  <a:pt x="170874" y="281248"/>
                </a:lnTo>
                <a:lnTo>
                  <a:pt x="170874" y="277142"/>
                </a:lnTo>
                <a:lnTo>
                  <a:pt x="170874" y="273036"/>
                </a:lnTo>
                <a:lnTo>
                  <a:pt x="172933" y="266878"/>
                </a:lnTo>
                <a:lnTo>
                  <a:pt x="176463" y="257784"/>
                </a:lnTo>
                <a:lnTo>
                  <a:pt x="182682" y="245606"/>
                </a:lnTo>
                <a:lnTo>
                  <a:pt x="187344" y="238137"/>
                </a:lnTo>
                <a:lnTo>
                  <a:pt x="193677" y="229398"/>
                </a:lnTo>
                <a:lnTo>
                  <a:pt x="200582" y="220088"/>
                </a:lnTo>
                <a:lnTo>
                  <a:pt x="208154" y="210113"/>
                </a:lnTo>
                <a:lnTo>
                  <a:pt x="216487" y="199380"/>
                </a:lnTo>
                <a:lnTo>
                  <a:pt x="225675" y="187794"/>
                </a:lnTo>
                <a:lnTo>
                  <a:pt x="226460" y="186814"/>
                </a:lnTo>
                <a:lnTo>
                  <a:pt x="233305" y="177724"/>
                </a:lnTo>
                <a:lnTo>
                  <a:pt x="240593" y="168574"/>
                </a:lnTo>
                <a:lnTo>
                  <a:pt x="248326" y="159305"/>
                </a:lnTo>
                <a:lnTo>
                  <a:pt x="256502" y="149859"/>
                </a:lnTo>
                <a:lnTo>
                  <a:pt x="265122" y="140175"/>
                </a:lnTo>
                <a:lnTo>
                  <a:pt x="274187" y="130195"/>
                </a:lnTo>
                <a:lnTo>
                  <a:pt x="283694" y="119858"/>
                </a:lnTo>
                <a:lnTo>
                  <a:pt x="288222" y="114962"/>
                </a:lnTo>
                <a:lnTo>
                  <a:pt x="299979" y="102214"/>
                </a:lnTo>
                <a:lnTo>
                  <a:pt x="310402" y="90855"/>
                </a:lnTo>
                <a:lnTo>
                  <a:pt x="319549" y="80884"/>
                </a:lnTo>
                <a:lnTo>
                  <a:pt x="327478" y="72303"/>
                </a:lnTo>
                <a:lnTo>
                  <a:pt x="334248" y="65110"/>
                </a:lnTo>
                <a:lnTo>
                  <a:pt x="339690" y="59534"/>
                </a:lnTo>
                <a:lnTo>
                  <a:pt x="345347" y="54194"/>
                </a:lnTo>
                <a:lnTo>
                  <a:pt x="352548" y="47880"/>
                </a:lnTo>
                <a:lnTo>
                  <a:pt x="361293" y="40545"/>
                </a:lnTo>
                <a:lnTo>
                  <a:pt x="371584" y="32140"/>
                </a:lnTo>
                <a:lnTo>
                  <a:pt x="383419" y="22615"/>
                </a:lnTo>
                <a:lnTo>
                  <a:pt x="396799" y="11923"/>
                </a:lnTo>
                <a:lnTo>
                  <a:pt x="401452" y="8211"/>
                </a:lnTo>
                <a:lnTo>
                  <a:pt x="401452" y="6158"/>
                </a:lnTo>
                <a:lnTo>
                  <a:pt x="389410" y="10860"/>
                </a:lnTo>
                <a:lnTo>
                  <a:pt x="377950" y="15950"/>
                </a:lnTo>
                <a:lnTo>
                  <a:pt x="366878" y="21819"/>
                </a:lnTo>
                <a:lnTo>
                  <a:pt x="356160" y="28740"/>
                </a:lnTo>
                <a:lnTo>
                  <a:pt x="347403" y="34268"/>
                </a:lnTo>
                <a:lnTo>
                  <a:pt x="338075" y="41038"/>
                </a:lnTo>
                <a:lnTo>
                  <a:pt x="328081" y="48862"/>
                </a:lnTo>
                <a:lnTo>
                  <a:pt x="317327" y="57553"/>
                </a:lnTo>
                <a:lnTo>
                  <a:pt x="305720" y="66924"/>
                </a:lnTo>
                <a:lnTo>
                  <a:pt x="295001" y="76520"/>
                </a:lnTo>
                <a:lnTo>
                  <a:pt x="285443" y="85540"/>
                </a:lnTo>
                <a:lnTo>
                  <a:pt x="276148" y="94673"/>
                </a:lnTo>
                <a:lnTo>
                  <a:pt x="267248" y="103787"/>
                </a:lnTo>
                <a:lnTo>
                  <a:pt x="258875" y="112752"/>
                </a:lnTo>
                <a:lnTo>
                  <a:pt x="253224" y="119068"/>
                </a:lnTo>
                <a:lnTo>
                  <a:pt x="245391" y="127035"/>
                </a:lnTo>
                <a:lnTo>
                  <a:pt x="237307" y="135599"/>
                </a:lnTo>
                <a:lnTo>
                  <a:pt x="229016" y="144759"/>
                </a:lnTo>
                <a:lnTo>
                  <a:pt x="220566" y="154516"/>
                </a:lnTo>
                <a:lnTo>
                  <a:pt x="212002" y="164870"/>
                </a:lnTo>
                <a:lnTo>
                  <a:pt x="203373" y="175821"/>
                </a:lnTo>
                <a:lnTo>
                  <a:pt x="199697" y="180655"/>
                </a:lnTo>
                <a:lnTo>
                  <a:pt x="189494" y="192755"/>
                </a:lnTo>
                <a:lnTo>
                  <a:pt x="180015" y="203774"/>
                </a:lnTo>
                <a:lnTo>
                  <a:pt x="171258" y="213712"/>
                </a:lnTo>
                <a:lnTo>
                  <a:pt x="163224" y="222569"/>
                </a:lnTo>
                <a:lnTo>
                  <a:pt x="155913" y="230345"/>
                </a:lnTo>
                <a:lnTo>
                  <a:pt x="150287" y="236084"/>
                </a:lnTo>
                <a:lnTo>
                  <a:pt x="141402" y="245396"/>
                </a:lnTo>
                <a:lnTo>
                  <a:pt x="131479" y="253853"/>
                </a:lnTo>
                <a:lnTo>
                  <a:pt x="121198" y="261453"/>
                </a:lnTo>
                <a:lnTo>
                  <a:pt x="113230" y="266878"/>
                </a:lnTo>
                <a:lnTo>
                  <a:pt x="101262" y="274761"/>
                </a:lnTo>
                <a:lnTo>
                  <a:pt x="90022" y="280901"/>
                </a:lnTo>
                <a:lnTo>
                  <a:pt x="79216" y="285591"/>
                </a:lnTo>
                <a:lnTo>
                  <a:pt x="74114" y="287407"/>
                </a:lnTo>
                <a:lnTo>
                  <a:pt x="61747" y="291190"/>
                </a:lnTo>
                <a:lnTo>
                  <a:pt x="48952" y="293205"/>
                </a:lnTo>
                <a:lnTo>
                  <a:pt x="41174" y="293565"/>
                </a:lnTo>
                <a:lnTo>
                  <a:pt x="26736" y="292303"/>
                </a:lnTo>
                <a:lnTo>
                  <a:pt x="15457" y="287892"/>
                </a:lnTo>
                <a:lnTo>
                  <a:pt x="12352" y="285354"/>
                </a:lnTo>
                <a:lnTo>
                  <a:pt x="4117" y="281248"/>
                </a:lnTo>
                <a:lnTo>
                  <a:pt x="0" y="273036"/>
                </a:lnTo>
                <a:lnTo>
                  <a:pt x="0" y="264825"/>
                </a:lnTo>
                <a:lnTo>
                  <a:pt x="0" y="260719"/>
                </a:lnTo>
                <a:lnTo>
                  <a:pt x="2058" y="256613"/>
                </a:lnTo>
                <a:lnTo>
                  <a:pt x="6176" y="252507"/>
                </a:lnTo>
                <a:lnTo>
                  <a:pt x="8234" y="250454"/>
                </a:lnTo>
                <a:lnTo>
                  <a:pt x="12352" y="248401"/>
                </a:lnTo>
                <a:lnTo>
                  <a:pt x="16469" y="248401"/>
                </a:lnTo>
                <a:lnTo>
                  <a:pt x="20587" y="248401"/>
                </a:lnTo>
                <a:lnTo>
                  <a:pt x="24704" y="248401"/>
                </a:lnTo>
                <a:lnTo>
                  <a:pt x="26763" y="252507"/>
                </a:lnTo>
                <a:lnTo>
                  <a:pt x="28822" y="254560"/>
                </a:lnTo>
                <a:lnTo>
                  <a:pt x="30880" y="256613"/>
                </a:lnTo>
                <a:lnTo>
                  <a:pt x="30880" y="260719"/>
                </a:lnTo>
                <a:lnTo>
                  <a:pt x="30880" y="262772"/>
                </a:lnTo>
                <a:lnTo>
                  <a:pt x="28822" y="266878"/>
                </a:lnTo>
                <a:lnTo>
                  <a:pt x="26763" y="268930"/>
                </a:lnTo>
                <a:lnTo>
                  <a:pt x="24704" y="270983"/>
                </a:lnTo>
                <a:lnTo>
                  <a:pt x="20587" y="270983"/>
                </a:lnTo>
                <a:lnTo>
                  <a:pt x="16469" y="270983"/>
                </a:lnTo>
                <a:lnTo>
                  <a:pt x="14411" y="270983"/>
                </a:lnTo>
                <a:lnTo>
                  <a:pt x="12352" y="270983"/>
                </a:lnTo>
                <a:lnTo>
                  <a:pt x="8234" y="268930"/>
                </a:lnTo>
                <a:lnTo>
                  <a:pt x="8234" y="273036"/>
                </a:lnTo>
                <a:lnTo>
                  <a:pt x="8234" y="279195"/>
                </a:lnTo>
                <a:lnTo>
                  <a:pt x="12352" y="283301"/>
                </a:lnTo>
                <a:lnTo>
                  <a:pt x="18528" y="287407"/>
                </a:lnTo>
                <a:lnTo>
                  <a:pt x="24704" y="291512"/>
                </a:lnTo>
                <a:lnTo>
                  <a:pt x="32939" y="291512"/>
                </a:lnTo>
                <a:lnTo>
                  <a:pt x="43233" y="291512"/>
                </a:lnTo>
                <a:lnTo>
                  <a:pt x="55822" y="291234"/>
                </a:lnTo>
                <a:lnTo>
                  <a:pt x="68411" y="289287"/>
                </a:lnTo>
                <a:lnTo>
                  <a:pt x="74114" y="287407"/>
                </a:lnTo>
                <a:lnTo>
                  <a:pt x="84579" y="283015"/>
                </a:lnTo>
                <a:lnTo>
                  <a:pt x="95320" y="276949"/>
                </a:lnTo>
                <a:lnTo>
                  <a:pt x="106609" y="269484"/>
                </a:lnTo>
                <a:lnTo>
                  <a:pt x="113230" y="264825"/>
                </a:lnTo>
                <a:lnTo>
                  <a:pt x="124196" y="256708"/>
                </a:lnTo>
                <a:lnTo>
                  <a:pt x="134305" y="248591"/>
                </a:lnTo>
                <a:lnTo>
                  <a:pt x="143555" y="240474"/>
                </a:lnTo>
                <a:lnTo>
                  <a:pt x="150287" y="234031"/>
                </a:lnTo>
                <a:lnTo>
                  <a:pt x="156734" y="227371"/>
                </a:lnTo>
                <a:lnTo>
                  <a:pt x="164108" y="219324"/>
                </a:lnTo>
                <a:lnTo>
                  <a:pt x="172410" y="209890"/>
                </a:lnTo>
                <a:lnTo>
                  <a:pt x="181639" y="199069"/>
                </a:lnTo>
                <a:lnTo>
                  <a:pt x="191795" y="186861"/>
                </a:lnTo>
                <a:lnTo>
                  <a:pt x="193520" y="184761"/>
                </a:lnTo>
                <a:lnTo>
                  <a:pt x="203514" y="172733"/>
                </a:lnTo>
                <a:lnTo>
                  <a:pt x="213321" y="161140"/>
                </a:lnTo>
                <a:lnTo>
                  <a:pt x="222942" y="149981"/>
                </a:lnTo>
                <a:lnTo>
                  <a:pt x="232375" y="139257"/>
                </a:lnTo>
                <a:lnTo>
                  <a:pt x="241621" y="128968"/>
                </a:lnTo>
                <a:lnTo>
                  <a:pt x="250681" y="119114"/>
                </a:lnTo>
                <a:lnTo>
                  <a:pt x="259554" y="109695"/>
                </a:lnTo>
                <a:lnTo>
                  <a:pt x="268240" y="100710"/>
                </a:lnTo>
                <a:lnTo>
                  <a:pt x="276739" y="92160"/>
                </a:lnTo>
                <a:lnTo>
                  <a:pt x="285051" y="84045"/>
                </a:lnTo>
                <a:lnTo>
                  <a:pt x="293176" y="76365"/>
                </a:lnTo>
                <a:lnTo>
                  <a:pt x="301114" y="69119"/>
                </a:lnTo>
                <a:lnTo>
                  <a:pt x="308866" y="62309"/>
                </a:lnTo>
                <a:lnTo>
                  <a:pt x="316431" y="55933"/>
                </a:lnTo>
                <a:lnTo>
                  <a:pt x="328582" y="46414"/>
                </a:lnTo>
                <a:lnTo>
                  <a:pt x="340081" y="38092"/>
                </a:lnTo>
                <a:lnTo>
                  <a:pt x="351501" y="30482"/>
                </a:lnTo>
                <a:lnTo>
                  <a:pt x="362803" y="23603"/>
                </a:lnTo>
                <a:lnTo>
                  <a:pt x="373947" y="17475"/>
                </a:lnTo>
                <a:lnTo>
                  <a:pt x="384895" y="12118"/>
                </a:lnTo>
                <a:lnTo>
                  <a:pt x="395606" y="7551"/>
                </a:lnTo>
                <a:lnTo>
                  <a:pt x="406041" y="3794"/>
                </a:lnTo>
                <a:lnTo>
                  <a:pt x="411746" y="2052"/>
                </a:lnTo>
                <a:lnTo>
                  <a:pt x="404181" y="9067"/>
                </a:lnTo>
                <a:lnTo>
                  <a:pt x="396322" y="16654"/>
                </a:lnTo>
                <a:lnTo>
                  <a:pt x="388169" y="24795"/>
                </a:lnTo>
                <a:lnTo>
                  <a:pt x="379720" y="33476"/>
                </a:lnTo>
                <a:lnTo>
                  <a:pt x="370978" y="42680"/>
                </a:lnTo>
                <a:lnTo>
                  <a:pt x="361941" y="52391"/>
                </a:lnTo>
                <a:lnTo>
                  <a:pt x="352609" y="62593"/>
                </a:lnTo>
                <a:lnTo>
                  <a:pt x="342983" y="73270"/>
                </a:lnTo>
                <a:lnTo>
                  <a:pt x="333063" y="84406"/>
                </a:lnTo>
                <a:lnTo>
                  <a:pt x="323311" y="95473"/>
                </a:lnTo>
                <a:lnTo>
                  <a:pt x="315168" y="104819"/>
                </a:lnTo>
                <a:lnTo>
                  <a:pt x="307024" y="114261"/>
                </a:lnTo>
                <a:lnTo>
                  <a:pt x="298880" y="123798"/>
                </a:lnTo>
                <a:lnTo>
                  <a:pt x="290736" y="133430"/>
                </a:lnTo>
                <a:lnTo>
                  <a:pt x="282592" y="143157"/>
                </a:lnTo>
                <a:lnTo>
                  <a:pt x="274448" y="152979"/>
                </a:lnTo>
                <a:lnTo>
                  <a:pt x="266304" y="162897"/>
                </a:lnTo>
                <a:lnTo>
                  <a:pt x="258160" y="172910"/>
                </a:lnTo>
                <a:lnTo>
                  <a:pt x="250016" y="183018"/>
                </a:lnTo>
                <a:lnTo>
                  <a:pt x="241872" y="193221"/>
                </a:lnTo>
                <a:lnTo>
                  <a:pt x="228162" y="211298"/>
                </a:lnTo>
                <a:lnTo>
                  <a:pt x="218397" y="224458"/>
                </a:lnTo>
                <a:lnTo>
                  <a:pt x="209517" y="236558"/>
                </a:lnTo>
                <a:lnTo>
                  <a:pt x="201524" y="247598"/>
                </a:lnTo>
                <a:lnTo>
                  <a:pt x="194415" y="257579"/>
                </a:lnTo>
                <a:lnTo>
                  <a:pt x="188193" y="266500"/>
                </a:lnTo>
                <a:lnTo>
                  <a:pt x="182855" y="274362"/>
                </a:lnTo>
                <a:lnTo>
                  <a:pt x="177050" y="283301"/>
                </a:lnTo>
                <a:lnTo>
                  <a:pt x="177050" y="285354"/>
                </a:lnTo>
                <a:lnTo>
                  <a:pt x="177050" y="287407"/>
                </a:lnTo>
                <a:lnTo>
                  <a:pt x="177050" y="291512"/>
                </a:lnTo>
                <a:lnTo>
                  <a:pt x="181168" y="291512"/>
                </a:lnTo>
                <a:lnTo>
                  <a:pt x="183227" y="291512"/>
                </a:lnTo>
                <a:lnTo>
                  <a:pt x="189403" y="289460"/>
                </a:lnTo>
                <a:lnTo>
                  <a:pt x="195579" y="283301"/>
                </a:lnTo>
                <a:lnTo>
                  <a:pt x="201442" y="278247"/>
                </a:lnTo>
                <a:lnTo>
                  <a:pt x="208666" y="270957"/>
                </a:lnTo>
                <a:lnTo>
                  <a:pt x="217488" y="261430"/>
                </a:lnTo>
                <a:lnTo>
                  <a:pt x="228148" y="249668"/>
                </a:lnTo>
                <a:lnTo>
                  <a:pt x="236754" y="240190"/>
                </a:lnTo>
                <a:lnTo>
                  <a:pt x="292339" y="172444"/>
                </a:lnTo>
                <a:lnTo>
                  <a:pt x="301538" y="161930"/>
                </a:lnTo>
                <a:lnTo>
                  <a:pt x="310666" y="151710"/>
                </a:lnTo>
                <a:lnTo>
                  <a:pt x="319730" y="141771"/>
                </a:lnTo>
                <a:lnTo>
                  <a:pt x="328735" y="132102"/>
                </a:lnTo>
                <a:lnTo>
                  <a:pt x="337688" y="122689"/>
                </a:lnTo>
                <a:lnTo>
                  <a:pt x="346594" y="113521"/>
                </a:lnTo>
                <a:lnTo>
                  <a:pt x="355460" y="104587"/>
                </a:lnTo>
                <a:lnTo>
                  <a:pt x="364292" y="95874"/>
                </a:lnTo>
                <a:lnTo>
                  <a:pt x="373095" y="87370"/>
                </a:lnTo>
                <a:lnTo>
                  <a:pt x="381876" y="79063"/>
                </a:lnTo>
                <a:lnTo>
                  <a:pt x="390641" y="70941"/>
                </a:lnTo>
                <a:lnTo>
                  <a:pt x="399395" y="62992"/>
                </a:lnTo>
                <a:lnTo>
                  <a:pt x="417585" y="47815"/>
                </a:lnTo>
                <a:lnTo>
                  <a:pt x="429321" y="39018"/>
                </a:lnTo>
                <a:lnTo>
                  <a:pt x="440793" y="31073"/>
                </a:lnTo>
                <a:lnTo>
                  <a:pt x="452019" y="23963"/>
                </a:lnTo>
                <a:lnTo>
                  <a:pt x="463013" y="17674"/>
                </a:lnTo>
                <a:lnTo>
                  <a:pt x="473793" y="12187"/>
                </a:lnTo>
                <a:lnTo>
                  <a:pt x="484374" y="7489"/>
                </a:lnTo>
                <a:lnTo>
                  <a:pt x="494773" y="3562"/>
                </a:lnTo>
                <a:lnTo>
                  <a:pt x="505006" y="390"/>
                </a:lnTo>
                <a:lnTo>
                  <a:pt x="506448" y="0"/>
                </a:lnTo>
                <a:lnTo>
                  <a:pt x="499594" y="6177"/>
                </a:lnTo>
                <a:lnTo>
                  <a:pt x="492514" y="12762"/>
                </a:lnTo>
                <a:lnTo>
                  <a:pt x="485207" y="19755"/>
                </a:lnTo>
                <a:lnTo>
                  <a:pt x="477673" y="27154"/>
                </a:lnTo>
                <a:lnTo>
                  <a:pt x="469912" y="34962"/>
                </a:lnTo>
                <a:lnTo>
                  <a:pt x="461924" y="43176"/>
                </a:lnTo>
                <a:lnTo>
                  <a:pt x="453709" y="51799"/>
                </a:lnTo>
                <a:lnTo>
                  <a:pt x="445266" y="60828"/>
                </a:lnTo>
                <a:lnTo>
                  <a:pt x="436597" y="70265"/>
                </a:lnTo>
                <a:lnTo>
                  <a:pt x="427701" y="80110"/>
                </a:lnTo>
                <a:lnTo>
                  <a:pt x="418578" y="90362"/>
                </a:lnTo>
                <a:lnTo>
                  <a:pt x="409228" y="101021"/>
                </a:lnTo>
                <a:lnTo>
                  <a:pt x="399651" y="112088"/>
                </a:lnTo>
                <a:lnTo>
                  <a:pt x="389847" y="123562"/>
                </a:lnTo>
                <a:lnTo>
                  <a:pt x="379816" y="135444"/>
                </a:lnTo>
                <a:lnTo>
                  <a:pt x="369558" y="147733"/>
                </a:lnTo>
                <a:lnTo>
                  <a:pt x="350344" y="171007"/>
                </a:lnTo>
                <a:lnTo>
                  <a:pt x="337529" y="186821"/>
                </a:lnTo>
                <a:lnTo>
                  <a:pt x="325944" y="201421"/>
                </a:lnTo>
                <a:lnTo>
                  <a:pt x="315582" y="214823"/>
                </a:lnTo>
                <a:lnTo>
                  <a:pt x="306436" y="227039"/>
                </a:lnTo>
                <a:lnTo>
                  <a:pt x="298499" y="238083"/>
                </a:lnTo>
                <a:lnTo>
                  <a:pt x="291765" y="247968"/>
                </a:lnTo>
                <a:lnTo>
                  <a:pt x="286227" y="256708"/>
                </a:lnTo>
                <a:lnTo>
                  <a:pt x="278710" y="270808"/>
                </a:lnTo>
                <a:lnTo>
                  <a:pt x="275895" y="280491"/>
                </a:lnTo>
                <a:lnTo>
                  <a:pt x="275870" y="281248"/>
                </a:lnTo>
                <a:lnTo>
                  <a:pt x="275870" y="285354"/>
                </a:lnTo>
                <a:lnTo>
                  <a:pt x="277928" y="287407"/>
                </a:lnTo>
                <a:lnTo>
                  <a:pt x="279987" y="289460"/>
                </a:lnTo>
                <a:lnTo>
                  <a:pt x="282046" y="291512"/>
                </a:lnTo>
                <a:lnTo>
                  <a:pt x="284105" y="291512"/>
                </a:lnTo>
                <a:lnTo>
                  <a:pt x="288222" y="291512"/>
                </a:lnTo>
                <a:lnTo>
                  <a:pt x="295437" y="290509"/>
                </a:lnTo>
                <a:lnTo>
                  <a:pt x="303899" y="287527"/>
                </a:lnTo>
                <a:lnTo>
                  <a:pt x="313697" y="282613"/>
                </a:lnTo>
                <a:lnTo>
                  <a:pt x="324920" y="275808"/>
                </a:lnTo>
                <a:lnTo>
                  <a:pt x="337657" y="267159"/>
                </a:lnTo>
                <a:lnTo>
                  <a:pt x="351996" y="256709"/>
                </a:lnTo>
                <a:lnTo>
                  <a:pt x="360278" y="250454"/>
                </a:lnTo>
                <a:close/>
              </a:path>
            </a:pathLst>
          </a:custGeom>
          <a:ln w="8217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5332" y="1630584"/>
            <a:ext cx="109112" cy="131386"/>
          </a:xfrm>
          <a:custGeom>
            <a:avLst/>
            <a:gdLst/>
            <a:ahLst/>
            <a:cxnLst/>
            <a:rect l="l" t="t" r="r" b="b"/>
            <a:pathLst>
              <a:path w="109112" h="131386">
                <a:moveTo>
                  <a:pt x="16544" y="79651"/>
                </a:moveTo>
                <a:lnTo>
                  <a:pt x="26451" y="71784"/>
                </a:lnTo>
                <a:lnTo>
                  <a:pt x="38583" y="62349"/>
                </a:lnTo>
                <a:lnTo>
                  <a:pt x="52764" y="51434"/>
                </a:lnTo>
                <a:lnTo>
                  <a:pt x="55585" y="49269"/>
                </a:lnTo>
                <a:lnTo>
                  <a:pt x="76173" y="49269"/>
                </a:lnTo>
                <a:lnTo>
                  <a:pt x="10293" y="112909"/>
                </a:lnTo>
                <a:lnTo>
                  <a:pt x="6176" y="117015"/>
                </a:lnTo>
                <a:lnTo>
                  <a:pt x="6176" y="119068"/>
                </a:lnTo>
                <a:lnTo>
                  <a:pt x="4117" y="121121"/>
                </a:lnTo>
                <a:lnTo>
                  <a:pt x="4117" y="125227"/>
                </a:lnTo>
                <a:lnTo>
                  <a:pt x="6176" y="127280"/>
                </a:lnTo>
                <a:lnTo>
                  <a:pt x="8234" y="129333"/>
                </a:lnTo>
                <a:lnTo>
                  <a:pt x="16469" y="129333"/>
                </a:lnTo>
                <a:lnTo>
                  <a:pt x="22646" y="127280"/>
                </a:lnTo>
                <a:lnTo>
                  <a:pt x="30880" y="123174"/>
                </a:lnTo>
                <a:lnTo>
                  <a:pt x="37673" y="118998"/>
                </a:lnTo>
                <a:lnTo>
                  <a:pt x="46492" y="112441"/>
                </a:lnTo>
                <a:lnTo>
                  <a:pt x="57340" y="103819"/>
                </a:lnTo>
                <a:lnTo>
                  <a:pt x="70214" y="93447"/>
                </a:lnTo>
                <a:lnTo>
                  <a:pt x="74114" y="90327"/>
                </a:lnTo>
                <a:lnTo>
                  <a:pt x="76173" y="90327"/>
                </a:lnTo>
                <a:lnTo>
                  <a:pt x="60663" y="103396"/>
                </a:lnTo>
                <a:lnTo>
                  <a:pt x="47171" y="113821"/>
                </a:lnTo>
                <a:lnTo>
                  <a:pt x="35640" y="121717"/>
                </a:lnTo>
                <a:lnTo>
                  <a:pt x="26010" y="127199"/>
                </a:lnTo>
                <a:lnTo>
                  <a:pt x="18224" y="130383"/>
                </a:lnTo>
                <a:lnTo>
                  <a:pt x="12352" y="131386"/>
                </a:lnTo>
                <a:lnTo>
                  <a:pt x="6176" y="131386"/>
                </a:lnTo>
                <a:lnTo>
                  <a:pt x="4117" y="129333"/>
                </a:lnTo>
                <a:lnTo>
                  <a:pt x="2058" y="127280"/>
                </a:lnTo>
                <a:lnTo>
                  <a:pt x="0" y="123174"/>
                </a:lnTo>
                <a:lnTo>
                  <a:pt x="0" y="114962"/>
                </a:lnTo>
                <a:lnTo>
                  <a:pt x="2058" y="108804"/>
                </a:lnTo>
                <a:lnTo>
                  <a:pt x="6176" y="102645"/>
                </a:lnTo>
                <a:lnTo>
                  <a:pt x="9244" y="97441"/>
                </a:lnTo>
                <a:lnTo>
                  <a:pt x="15584" y="89893"/>
                </a:lnTo>
                <a:lnTo>
                  <a:pt x="24938" y="79999"/>
                </a:lnTo>
                <a:lnTo>
                  <a:pt x="37050" y="67760"/>
                </a:lnTo>
                <a:lnTo>
                  <a:pt x="45292" y="59534"/>
                </a:lnTo>
                <a:lnTo>
                  <a:pt x="26763" y="73904"/>
                </a:lnTo>
                <a:lnTo>
                  <a:pt x="4117" y="90327"/>
                </a:lnTo>
                <a:lnTo>
                  <a:pt x="9040" y="85862"/>
                </a:lnTo>
                <a:lnTo>
                  <a:pt x="16544" y="79651"/>
                </a:lnTo>
                <a:close/>
              </a:path>
              <a:path w="109112" h="131386">
                <a:moveTo>
                  <a:pt x="92642" y="2052"/>
                </a:moveTo>
                <a:lnTo>
                  <a:pt x="94701" y="0"/>
                </a:lnTo>
                <a:lnTo>
                  <a:pt x="104995" y="0"/>
                </a:lnTo>
                <a:lnTo>
                  <a:pt x="107054" y="2052"/>
                </a:lnTo>
                <a:lnTo>
                  <a:pt x="107054" y="4105"/>
                </a:lnTo>
                <a:lnTo>
                  <a:pt x="109112" y="4105"/>
                </a:lnTo>
                <a:lnTo>
                  <a:pt x="109112" y="10264"/>
                </a:lnTo>
                <a:lnTo>
                  <a:pt x="107054" y="12317"/>
                </a:lnTo>
                <a:lnTo>
                  <a:pt x="104995" y="14370"/>
                </a:lnTo>
                <a:lnTo>
                  <a:pt x="102936" y="16423"/>
                </a:lnTo>
                <a:lnTo>
                  <a:pt x="98819" y="18476"/>
                </a:lnTo>
                <a:lnTo>
                  <a:pt x="94701" y="18476"/>
                </a:lnTo>
                <a:lnTo>
                  <a:pt x="92642" y="16423"/>
                </a:lnTo>
                <a:lnTo>
                  <a:pt x="90584" y="14370"/>
                </a:lnTo>
                <a:lnTo>
                  <a:pt x="90584" y="6158"/>
                </a:lnTo>
                <a:lnTo>
                  <a:pt x="92642" y="2052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95332" y="1679854"/>
            <a:ext cx="76173" cy="82116"/>
          </a:xfrm>
          <a:custGeom>
            <a:avLst/>
            <a:gdLst/>
            <a:ahLst/>
            <a:cxnLst/>
            <a:rect l="l" t="t" r="r" b="b"/>
            <a:pathLst>
              <a:path w="76173" h="82116">
                <a:moveTo>
                  <a:pt x="4117" y="41058"/>
                </a:moveTo>
                <a:lnTo>
                  <a:pt x="9040" y="36592"/>
                </a:lnTo>
                <a:lnTo>
                  <a:pt x="16544" y="30381"/>
                </a:lnTo>
                <a:lnTo>
                  <a:pt x="26451" y="22514"/>
                </a:lnTo>
                <a:lnTo>
                  <a:pt x="38583" y="13079"/>
                </a:lnTo>
                <a:lnTo>
                  <a:pt x="52764" y="2164"/>
                </a:lnTo>
                <a:lnTo>
                  <a:pt x="55585" y="0"/>
                </a:lnTo>
                <a:lnTo>
                  <a:pt x="76173" y="0"/>
                </a:lnTo>
                <a:lnTo>
                  <a:pt x="10293" y="63640"/>
                </a:lnTo>
                <a:lnTo>
                  <a:pt x="6176" y="67745"/>
                </a:lnTo>
                <a:lnTo>
                  <a:pt x="6176" y="69798"/>
                </a:lnTo>
                <a:lnTo>
                  <a:pt x="4117" y="71851"/>
                </a:lnTo>
                <a:lnTo>
                  <a:pt x="4117" y="73904"/>
                </a:lnTo>
                <a:lnTo>
                  <a:pt x="4117" y="75957"/>
                </a:lnTo>
                <a:lnTo>
                  <a:pt x="6176" y="78010"/>
                </a:lnTo>
                <a:lnTo>
                  <a:pt x="8234" y="80063"/>
                </a:lnTo>
                <a:lnTo>
                  <a:pt x="10293" y="80063"/>
                </a:lnTo>
                <a:lnTo>
                  <a:pt x="12352" y="80063"/>
                </a:lnTo>
                <a:lnTo>
                  <a:pt x="16469" y="80063"/>
                </a:lnTo>
                <a:lnTo>
                  <a:pt x="22646" y="78010"/>
                </a:lnTo>
                <a:lnTo>
                  <a:pt x="30880" y="73904"/>
                </a:lnTo>
                <a:lnTo>
                  <a:pt x="37673" y="69728"/>
                </a:lnTo>
                <a:lnTo>
                  <a:pt x="46492" y="63171"/>
                </a:lnTo>
                <a:lnTo>
                  <a:pt x="57340" y="54549"/>
                </a:lnTo>
                <a:lnTo>
                  <a:pt x="70214" y="44178"/>
                </a:lnTo>
                <a:lnTo>
                  <a:pt x="74114" y="41058"/>
                </a:lnTo>
                <a:lnTo>
                  <a:pt x="76173" y="41058"/>
                </a:lnTo>
                <a:lnTo>
                  <a:pt x="60663" y="54127"/>
                </a:lnTo>
                <a:lnTo>
                  <a:pt x="47171" y="64551"/>
                </a:lnTo>
                <a:lnTo>
                  <a:pt x="35640" y="72447"/>
                </a:lnTo>
                <a:lnTo>
                  <a:pt x="26010" y="77929"/>
                </a:lnTo>
                <a:lnTo>
                  <a:pt x="18224" y="81113"/>
                </a:lnTo>
                <a:lnTo>
                  <a:pt x="12352" y="82116"/>
                </a:lnTo>
                <a:lnTo>
                  <a:pt x="8234" y="82116"/>
                </a:lnTo>
                <a:lnTo>
                  <a:pt x="6176" y="82116"/>
                </a:lnTo>
                <a:lnTo>
                  <a:pt x="4117" y="80063"/>
                </a:lnTo>
                <a:lnTo>
                  <a:pt x="2058" y="78010"/>
                </a:lnTo>
                <a:lnTo>
                  <a:pt x="0" y="73904"/>
                </a:lnTo>
                <a:lnTo>
                  <a:pt x="0" y="69798"/>
                </a:lnTo>
                <a:lnTo>
                  <a:pt x="0" y="65693"/>
                </a:lnTo>
                <a:lnTo>
                  <a:pt x="2058" y="59534"/>
                </a:lnTo>
                <a:lnTo>
                  <a:pt x="6176" y="53375"/>
                </a:lnTo>
                <a:lnTo>
                  <a:pt x="9244" y="48172"/>
                </a:lnTo>
                <a:lnTo>
                  <a:pt x="15584" y="40623"/>
                </a:lnTo>
                <a:lnTo>
                  <a:pt x="24938" y="30729"/>
                </a:lnTo>
                <a:lnTo>
                  <a:pt x="37050" y="18490"/>
                </a:lnTo>
                <a:lnTo>
                  <a:pt x="45292" y="10264"/>
                </a:lnTo>
                <a:lnTo>
                  <a:pt x="26763" y="24634"/>
                </a:lnTo>
                <a:lnTo>
                  <a:pt x="4117" y="41058"/>
                </a:lnTo>
                <a:close/>
              </a:path>
            </a:pathLst>
          </a:custGeom>
          <a:ln w="8224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85917" y="1630584"/>
            <a:ext cx="18528" cy="18476"/>
          </a:xfrm>
          <a:custGeom>
            <a:avLst/>
            <a:gdLst/>
            <a:ahLst/>
            <a:cxnLst/>
            <a:rect l="l" t="t" r="r" b="b"/>
            <a:pathLst>
              <a:path w="18528" h="18476">
                <a:moveTo>
                  <a:pt x="18528" y="8211"/>
                </a:moveTo>
                <a:lnTo>
                  <a:pt x="18528" y="10264"/>
                </a:lnTo>
                <a:lnTo>
                  <a:pt x="16469" y="12317"/>
                </a:lnTo>
                <a:lnTo>
                  <a:pt x="14411" y="14370"/>
                </a:lnTo>
                <a:lnTo>
                  <a:pt x="12352" y="16423"/>
                </a:lnTo>
                <a:lnTo>
                  <a:pt x="8234" y="18476"/>
                </a:lnTo>
                <a:lnTo>
                  <a:pt x="6176" y="18476"/>
                </a:lnTo>
                <a:lnTo>
                  <a:pt x="4117" y="18476"/>
                </a:lnTo>
                <a:lnTo>
                  <a:pt x="2058" y="16423"/>
                </a:lnTo>
                <a:lnTo>
                  <a:pt x="0" y="14370"/>
                </a:lnTo>
                <a:lnTo>
                  <a:pt x="0" y="12317"/>
                </a:lnTo>
                <a:lnTo>
                  <a:pt x="0" y="10264"/>
                </a:lnTo>
                <a:lnTo>
                  <a:pt x="0" y="8211"/>
                </a:lnTo>
                <a:lnTo>
                  <a:pt x="0" y="6158"/>
                </a:lnTo>
                <a:lnTo>
                  <a:pt x="2058" y="2052"/>
                </a:lnTo>
                <a:lnTo>
                  <a:pt x="4117" y="0"/>
                </a:lnTo>
                <a:lnTo>
                  <a:pt x="8234" y="0"/>
                </a:lnTo>
                <a:lnTo>
                  <a:pt x="10293" y="0"/>
                </a:lnTo>
                <a:lnTo>
                  <a:pt x="12352" y="0"/>
                </a:lnTo>
                <a:lnTo>
                  <a:pt x="14411" y="0"/>
                </a:lnTo>
                <a:lnTo>
                  <a:pt x="16469" y="2052"/>
                </a:lnTo>
                <a:lnTo>
                  <a:pt x="16469" y="4105"/>
                </a:lnTo>
                <a:lnTo>
                  <a:pt x="18528" y="4105"/>
                </a:lnTo>
                <a:lnTo>
                  <a:pt x="18528" y="8211"/>
                </a:lnTo>
                <a:close/>
              </a:path>
            </a:pathLst>
          </a:custGeom>
          <a:ln w="8223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69447" y="1677801"/>
            <a:ext cx="166757" cy="84169"/>
          </a:xfrm>
          <a:custGeom>
            <a:avLst/>
            <a:gdLst/>
            <a:ahLst/>
            <a:cxnLst/>
            <a:rect l="l" t="t" r="r" b="b"/>
            <a:pathLst>
              <a:path w="166757" h="84169">
                <a:moveTo>
                  <a:pt x="74114" y="6158"/>
                </a:moveTo>
                <a:lnTo>
                  <a:pt x="74114" y="4105"/>
                </a:lnTo>
                <a:lnTo>
                  <a:pt x="76173" y="6158"/>
                </a:lnTo>
                <a:lnTo>
                  <a:pt x="78231" y="8211"/>
                </a:lnTo>
                <a:lnTo>
                  <a:pt x="78231" y="10264"/>
                </a:lnTo>
                <a:lnTo>
                  <a:pt x="76130" y="20713"/>
                </a:lnTo>
                <a:lnTo>
                  <a:pt x="69826" y="31632"/>
                </a:lnTo>
                <a:lnTo>
                  <a:pt x="59703" y="43111"/>
                </a:lnTo>
                <a:lnTo>
                  <a:pt x="59703" y="45163"/>
                </a:lnTo>
                <a:lnTo>
                  <a:pt x="74240" y="32872"/>
                </a:lnTo>
                <a:lnTo>
                  <a:pt x="87348" y="22639"/>
                </a:lnTo>
                <a:lnTo>
                  <a:pt x="99073" y="14463"/>
                </a:lnTo>
                <a:lnTo>
                  <a:pt x="109461" y="8345"/>
                </a:lnTo>
                <a:lnTo>
                  <a:pt x="118557" y="4285"/>
                </a:lnTo>
                <a:lnTo>
                  <a:pt x="126407" y="2283"/>
                </a:lnTo>
                <a:lnTo>
                  <a:pt x="129700" y="2052"/>
                </a:lnTo>
                <a:lnTo>
                  <a:pt x="137935" y="2052"/>
                </a:lnTo>
                <a:lnTo>
                  <a:pt x="144111" y="6158"/>
                </a:lnTo>
                <a:lnTo>
                  <a:pt x="144111" y="18476"/>
                </a:lnTo>
                <a:lnTo>
                  <a:pt x="142052" y="24634"/>
                </a:lnTo>
                <a:lnTo>
                  <a:pt x="137935" y="30793"/>
                </a:lnTo>
                <a:lnTo>
                  <a:pt x="130817" y="38617"/>
                </a:lnTo>
                <a:lnTo>
                  <a:pt x="120321" y="47325"/>
                </a:lnTo>
                <a:lnTo>
                  <a:pt x="115289" y="51322"/>
                </a:lnTo>
                <a:lnTo>
                  <a:pt x="103210" y="62620"/>
                </a:lnTo>
                <a:lnTo>
                  <a:pt x="96951" y="69437"/>
                </a:lnTo>
                <a:lnTo>
                  <a:pt x="96760" y="69798"/>
                </a:lnTo>
                <a:lnTo>
                  <a:pt x="94701" y="71851"/>
                </a:lnTo>
                <a:lnTo>
                  <a:pt x="92642" y="73904"/>
                </a:lnTo>
                <a:lnTo>
                  <a:pt x="92642" y="78010"/>
                </a:lnTo>
                <a:lnTo>
                  <a:pt x="94701" y="80063"/>
                </a:lnTo>
                <a:lnTo>
                  <a:pt x="96760" y="82116"/>
                </a:lnTo>
                <a:lnTo>
                  <a:pt x="104995" y="82116"/>
                </a:lnTo>
                <a:lnTo>
                  <a:pt x="111171" y="80063"/>
                </a:lnTo>
                <a:lnTo>
                  <a:pt x="119406" y="75957"/>
                </a:lnTo>
                <a:lnTo>
                  <a:pt x="129657" y="70586"/>
                </a:lnTo>
                <a:lnTo>
                  <a:pt x="139909" y="62950"/>
                </a:lnTo>
                <a:lnTo>
                  <a:pt x="150160" y="53501"/>
                </a:lnTo>
                <a:lnTo>
                  <a:pt x="164698" y="43111"/>
                </a:lnTo>
                <a:lnTo>
                  <a:pt x="166757" y="43111"/>
                </a:lnTo>
                <a:lnTo>
                  <a:pt x="152567" y="54965"/>
                </a:lnTo>
                <a:lnTo>
                  <a:pt x="139643" y="64878"/>
                </a:lnTo>
                <a:lnTo>
                  <a:pt x="127983" y="72799"/>
                </a:lnTo>
                <a:lnTo>
                  <a:pt x="117587" y="78676"/>
                </a:lnTo>
                <a:lnTo>
                  <a:pt x="108457" y="82460"/>
                </a:lnTo>
                <a:lnTo>
                  <a:pt x="100591" y="84100"/>
                </a:lnTo>
                <a:lnTo>
                  <a:pt x="98819" y="84169"/>
                </a:lnTo>
                <a:lnTo>
                  <a:pt x="96760" y="84169"/>
                </a:lnTo>
                <a:lnTo>
                  <a:pt x="94701" y="82116"/>
                </a:lnTo>
                <a:lnTo>
                  <a:pt x="90584" y="80063"/>
                </a:lnTo>
                <a:lnTo>
                  <a:pt x="88525" y="78010"/>
                </a:lnTo>
                <a:lnTo>
                  <a:pt x="88525" y="63640"/>
                </a:lnTo>
                <a:lnTo>
                  <a:pt x="90584" y="61587"/>
                </a:lnTo>
                <a:lnTo>
                  <a:pt x="92642" y="57481"/>
                </a:lnTo>
                <a:lnTo>
                  <a:pt x="94701" y="53375"/>
                </a:lnTo>
                <a:lnTo>
                  <a:pt x="96760" y="51322"/>
                </a:lnTo>
                <a:lnTo>
                  <a:pt x="98819" y="49269"/>
                </a:lnTo>
                <a:lnTo>
                  <a:pt x="104995" y="43111"/>
                </a:lnTo>
                <a:lnTo>
                  <a:pt x="113230" y="36952"/>
                </a:lnTo>
                <a:lnTo>
                  <a:pt x="121465" y="28740"/>
                </a:lnTo>
                <a:lnTo>
                  <a:pt x="134056" y="16518"/>
                </a:lnTo>
                <a:lnTo>
                  <a:pt x="137919" y="8649"/>
                </a:lnTo>
                <a:lnTo>
                  <a:pt x="137935" y="4105"/>
                </a:lnTo>
                <a:lnTo>
                  <a:pt x="129700" y="4105"/>
                </a:lnTo>
                <a:lnTo>
                  <a:pt x="120635" y="5445"/>
                </a:lnTo>
                <a:lnTo>
                  <a:pt x="109831" y="9616"/>
                </a:lnTo>
                <a:lnTo>
                  <a:pt x="97288" y="16850"/>
                </a:lnTo>
                <a:lnTo>
                  <a:pt x="86466" y="24634"/>
                </a:lnTo>
                <a:lnTo>
                  <a:pt x="78106" y="31400"/>
                </a:lnTo>
                <a:lnTo>
                  <a:pt x="69435" y="38893"/>
                </a:lnTo>
                <a:lnTo>
                  <a:pt x="60414" y="47035"/>
                </a:lnTo>
                <a:lnTo>
                  <a:pt x="51004" y="55746"/>
                </a:lnTo>
                <a:lnTo>
                  <a:pt x="41163" y="64947"/>
                </a:lnTo>
                <a:lnTo>
                  <a:pt x="30853" y="74557"/>
                </a:lnTo>
                <a:lnTo>
                  <a:pt x="22646" y="82116"/>
                </a:lnTo>
                <a:lnTo>
                  <a:pt x="2058" y="82116"/>
                </a:lnTo>
                <a:lnTo>
                  <a:pt x="59703" y="24634"/>
                </a:lnTo>
                <a:lnTo>
                  <a:pt x="67938" y="16423"/>
                </a:lnTo>
                <a:lnTo>
                  <a:pt x="74114" y="10264"/>
                </a:lnTo>
                <a:lnTo>
                  <a:pt x="74114" y="6158"/>
                </a:lnTo>
                <a:close/>
              </a:path>
              <a:path w="166757" h="84169">
                <a:moveTo>
                  <a:pt x="14828" y="30575"/>
                </a:moveTo>
                <a:lnTo>
                  <a:pt x="28117" y="20188"/>
                </a:lnTo>
                <a:lnTo>
                  <a:pt x="39868" y="11949"/>
                </a:lnTo>
                <a:lnTo>
                  <a:pt x="50080" y="5858"/>
                </a:lnTo>
                <a:lnTo>
                  <a:pt x="58753" y="1915"/>
                </a:lnTo>
                <a:lnTo>
                  <a:pt x="65888" y="120"/>
                </a:lnTo>
                <a:lnTo>
                  <a:pt x="67938" y="0"/>
                </a:lnTo>
                <a:lnTo>
                  <a:pt x="69996" y="0"/>
                </a:lnTo>
                <a:lnTo>
                  <a:pt x="72055" y="2052"/>
                </a:lnTo>
                <a:lnTo>
                  <a:pt x="67938" y="2052"/>
                </a:lnTo>
                <a:lnTo>
                  <a:pt x="61196" y="3197"/>
                </a:lnTo>
                <a:lnTo>
                  <a:pt x="53023" y="6596"/>
                </a:lnTo>
                <a:lnTo>
                  <a:pt x="43311" y="12195"/>
                </a:lnTo>
                <a:lnTo>
                  <a:pt x="31953" y="19940"/>
                </a:lnTo>
                <a:lnTo>
                  <a:pt x="18839" y="29777"/>
                </a:lnTo>
                <a:lnTo>
                  <a:pt x="3862" y="41652"/>
                </a:lnTo>
                <a:lnTo>
                  <a:pt x="2058" y="43111"/>
                </a:lnTo>
                <a:lnTo>
                  <a:pt x="0" y="43111"/>
                </a:lnTo>
                <a:lnTo>
                  <a:pt x="14828" y="30575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9447" y="1677801"/>
            <a:ext cx="166757" cy="84169"/>
          </a:xfrm>
          <a:custGeom>
            <a:avLst/>
            <a:gdLst/>
            <a:ahLst/>
            <a:cxnLst/>
            <a:rect l="l" t="t" r="r" b="b"/>
            <a:pathLst>
              <a:path w="166757" h="84169">
                <a:moveTo>
                  <a:pt x="0" y="43111"/>
                </a:moveTo>
                <a:lnTo>
                  <a:pt x="14828" y="30575"/>
                </a:lnTo>
                <a:lnTo>
                  <a:pt x="28117" y="20188"/>
                </a:lnTo>
                <a:lnTo>
                  <a:pt x="39868" y="11949"/>
                </a:lnTo>
                <a:lnTo>
                  <a:pt x="50080" y="5858"/>
                </a:lnTo>
                <a:lnTo>
                  <a:pt x="58753" y="1915"/>
                </a:lnTo>
                <a:lnTo>
                  <a:pt x="65888" y="120"/>
                </a:lnTo>
                <a:lnTo>
                  <a:pt x="67938" y="0"/>
                </a:lnTo>
                <a:lnTo>
                  <a:pt x="69996" y="0"/>
                </a:lnTo>
                <a:lnTo>
                  <a:pt x="72055" y="2052"/>
                </a:lnTo>
                <a:lnTo>
                  <a:pt x="74114" y="4105"/>
                </a:lnTo>
                <a:lnTo>
                  <a:pt x="76173" y="6158"/>
                </a:lnTo>
                <a:lnTo>
                  <a:pt x="78231" y="8211"/>
                </a:lnTo>
                <a:lnTo>
                  <a:pt x="78231" y="10264"/>
                </a:lnTo>
                <a:lnTo>
                  <a:pt x="76130" y="20713"/>
                </a:lnTo>
                <a:lnTo>
                  <a:pt x="69826" y="31632"/>
                </a:lnTo>
                <a:lnTo>
                  <a:pt x="59703" y="43111"/>
                </a:lnTo>
                <a:lnTo>
                  <a:pt x="59703" y="45163"/>
                </a:lnTo>
                <a:lnTo>
                  <a:pt x="74240" y="32872"/>
                </a:lnTo>
                <a:lnTo>
                  <a:pt x="87348" y="22639"/>
                </a:lnTo>
                <a:lnTo>
                  <a:pt x="99073" y="14463"/>
                </a:lnTo>
                <a:lnTo>
                  <a:pt x="109461" y="8345"/>
                </a:lnTo>
                <a:lnTo>
                  <a:pt x="118557" y="4285"/>
                </a:lnTo>
                <a:lnTo>
                  <a:pt x="126407" y="2283"/>
                </a:lnTo>
                <a:lnTo>
                  <a:pt x="129700" y="2052"/>
                </a:lnTo>
                <a:lnTo>
                  <a:pt x="137935" y="2052"/>
                </a:lnTo>
                <a:lnTo>
                  <a:pt x="144111" y="6158"/>
                </a:lnTo>
                <a:lnTo>
                  <a:pt x="144111" y="12317"/>
                </a:lnTo>
                <a:lnTo>
                  <a:pt x="144111" y="18476"/>
                </a:lnTo>
                <a:lnTo>
                  <a:pt x="142052" y="24634"/>
                </a:lnTo>
                <a:lnTo>
                  <a:pt x="137935" y="30793"/>
                </a:lnTo>
                <a:lnTo>
                  <a:pt x="130817" y="38617"/>
                </a:lnTo>
                <a:lnTo>
                  <a:pt x="120321" y="47325"/>
                </a:lnTo>
                <a:lnTo>
                  <a:pt x="115289" y="51322"/>
                </a:lnTo>
                <a:lnTo>
                  <a:pt x="103210" y="62620"/>
                </a:lnTo>
                <a:lnTo>
                  <a:pt x="96951" y="69437"/>
                </a:lnTo>
                <a:lnTo>
                  <a:pt x="96760" y="69798"/>
                </a:lnTo>
                <a:lnTo>
                  <a:pt x="94701" y="71851"/>
                </a:lnTo>
                <a:lnTo>
                  <a:pt x="92642" y="73904"/>
                </a:lnTo>
                <a:lnTo>
                  <a:pt x="92642" y="75957"/>
                </a:lnTo>
                <a:lnTo>
                  <a:pt x="92642" y="78010"/>
                </a:lnTo>
                <a:lnTo>
                  <a:pt x="94701" y="80063"/>
                </a:lnTo>
                <a:lnTo>
                  <a:pt x="96760" y="82116"/>
                </a:lnTo>
                <a:lnTo>
                  <a:pt x="98819" y="82116"/>
                </a:lnTo>
                <a:lnTo>
                  <a:pt x="100877" y="82116"/>
                </a:lnTo>
                <a:lnTo>
                  <a:pt x="104995" y="82116"/>
                </a:lnTo>
                <a:lnTo>
                  <a:pt x="111171" y="80063"/>
                </a:lnTo>
                <a:lnTo>
                  <a:pt x="119406" y="75957"/>
                </a:lnTo>
                <a:lnTo>
                  <a:pt x="129657" y="70586"/>
                </a:lnTo>
                <a:lnTo>
                  <a:pt x="139909" y="62950"/>
                </a:lnTo>
                <a:lnTo>
                  <a:pt x="150160" y="53501"/>
                </a:lnTo>
                <a:lnTo>
                  <a:pt x="164698" y="43111"/>
                </a:lnTo>
                <a:lnTo>
                  <a:pt x="166757" y="43111"/>
                </a:lnTo>
                <a:lnTo>
                  <a:pt x="152567" y="54965"/>
                </a:lnTo>
                <a:lnTo>
                  <a:pt x="139643" y="64878"/>
                </a:lnTo>
                <a:lnTo>
                  <a:pt x="127983" y="72799"/>
                </a:lnTo>
                <a:lnTo>
                  <a:pt x="117587" y="78676"/>
                </a:lnTo>
                <a:lnTo>
                  <a:pt x="108457" y="82460"/>
                </a:lnTo>
                <a:lnTo>
                  <a:pt x="100591" y="84100"/>
                </a:lnTo>
                <a:lnTo>
                  <a:pt x="98819" y="84169"/>
                </a:lnTo>
                <a:lnTo>
                  <a:pt x="96760" y="84169"/>
                </a:lnTo>
                <a:lnTo>
                  <a:pt x="94701" y="82116"/>
                </a:lnTo>
                <a:lnTo>
                  <a:pt x="90584" y="80063"/>
                </a:lnTo>
                <a:lnTo>
                  <a:pt x="88525" y="78010"/>
                </a:lnTo>
                <a:lnTo>
                  <a:pt x="88525" y="75957"/>
                </a:lnTo>
                <a:lnTo>
                  <a:pt x="88525" y="71851"/>
                </a:lnTo>
                <a:lnTo>
                  <a:pt x="88525" y="67745"/>
                </a:lnTo>
                <a:lnTo>
                  <a:pt x="88525" y="63640"/>
                </a:lnTo>
                <a:lnTo>
                  <a:pt x="90584" y="61587"/>
                </a:lnTo>
                <a:lnTo>
                  <a:pt x="92642" y="57481"/>
                </a:lnTo>
                <a:lnTo>
                  <a:pt x="94701" y="53375"/>
                </a:lnTo>
                <a:lnTo>
                  <a:pt x="96760" y="51322"/>
                </a:lnTo>
                <a:lnTo>
                  <a:pt x="98819" y="49269"/>
                </a:lnTo>
                <a:lnTo>
                  <a:pt x="104995" y="43111"/>
                </a:lnTo>
                <a:lnTo>
                  <a:pt x="113230" y="36952"/>
                </a:lnTo>
                <a:lnTo>
                  <a:pt x="121465" y="28740"/>
                </a:lnTo>
                <a:lnTo>
                  <a:pt x="134056" y="16518"/>
                </a:lnTo>
                <a:lnTo>
                  <a:pt x="137919" y="8649"/>
                </a:lnTo>
                <a:lnTo>
                  <a:pt x="137935" y="8211"/>
                </a:lnTo>
                <a:lnTo>
                  <a:pt x="137935" y="4105"/>
                </a:lnTo>
                <a:lnTo>
                  <a:pt x="135876" y="4105"/>
                </a:lnTo>
                <a:lnTo>
                  <a:pt x="129700" y="4105"/>
                </a:lnTo>
                <a:lnTo>
                  <a:pt x="120635" y="5445"/>
                </a:lnTo>
                <a:lnTo>
                  <a:pt x="109831" y="9616"/>
                </a:lnTo>
                <a:lnTo>
                  <a:pt x="97288" y="16850"/>
                </a:lnTo>
                <a:lnTo>
                  <a:pt x="86466" y="24634"/>
                </a:lnTo>
                <a:lnTo>
                  <a:pt x="78106" y="31400"/>
                </a:lnTo>
                <a:lnTo>
                  <a:pt x="69435" y="38893"/>
                </a:lnTo>
                <a:lnTo>
                  <a:pt x="60414" y="47035"/>
                </a:lnTo>
                <a:lnTo>
                  <a:pt x="51004" y="55746"/>
                </a:lnTo>
                <a:lnTo>
                  <a:pt x="41163" y="64947"/>
                </a:lnTo>
                <a:lnTo>
                  <a:pt x="30853" y="74557"/>
                </a:lnTo>
                <a:lnTo>
                  <a:pt x="22646" y="82116"/>
                </a:lnTo>
                <a:lnTo>
                  <a:pt x="2058" y="82116"/>
                </a:lnTo>
                <a:lnTo>
                  <a:pt x="59703" y="24634"/>
                </a:lnTo>
                <a:lnTo>
                  <a:pt x="67938" y="16423"/>
                </a:lnTo>
                <a:lnTo>
                  <a:pt x="74114" y="10264"/>
                </a:lnTo>
                <a:lnTo>
                  <a:pt x="74114" y="6158"/>
                </a:lnTo>
                <a:lnTo>
                  <a:pt x="74114" y="4105"/>
                </a:lnTo>
                <a:lnTo>
                  <a:pt x="72055" y="2052"/>
                </a:lnTo>
                <a:lnTo>
                  <a:pt x="67938" y="2052"/>
                </a:lnTo>
                <a:lnTo>
                  <a:pt x="61196" y="3197"/>
                </a:lnTo>
                <a:lnTo>
                  <a:pt x="53023" y="6596"/>
                </a:lnTo>
                <a:lnTo>
                  <a:pt x="43311" y="12195"/>
                </a:lnTo>
                <a:lnTo>
                  <a:pt x="31953" y="19940"/>
                </a:lnTo>
                <a:lnTo>
                  <a:pt x="18839" y="29777"/>
                </a:lnTo>
                <a:lnTo>
                  <a:pt x="3862" y="41652"/>
                </a:lnTo>
                <a:lnTo>
                  <a:pt x="2058" y="43111"/>
                </a:lnTo>
                <a:lnTo>
                  <a:pt x="0" y="43111"/>
                </a:lnTo>
                <a:close/>
              </a:path>
            </a:pathLst>
          </a:custGeom>
          <a:ln w="8216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30028" y="1630584"/>
            <a:ext cx="109112" cy="131386"/>
          </a:xfrm>
          <a:custGeom>
            <a:avLst/>
            <a:gdLst/>
            <a:ahLst/>
            <a:cxnLst/>
            <a:rect l="l" t="t" r="r" b="b"/>
            <a:pathLst>
              <a:path w="109112" h="131386">
                <a:moveTo>
                  <a:pt x="94701" y="16423"/>
                </a:moveTo>
                <a:lnTo>
                  <a:pt x="92642" y="16423"/>
                </a:lnTo>
                <a:lnTo>
                  <a:pt x="90584" y="14370"/>
                </a:lnTo>
                <a:lnTo>
                  <a:pt x="90584" y="6158"/>
                </a:lnTo>
                <a:lnTo>
                  <a:pt x="94701" y="2052"/>
                </a:lnTo>
                <a:lnTo>
                  <a:pt x="96760" y="0"/>
                </a:lnTo>
                <a:lnTo>
                  <a:pt x="104995" y="0"/>
                </a:lnTo>
                <a:lnTo>
                  <a:pt x="107054" y="2052"/>
                </a:lnTo>
                <a:lnTo>
                  <a:pt x="109112" y="4105"/>
                </a:lnTo>
                <a:lnTo>
                  <a:pt x="109112" y="10264"/>
                </a:lnTo>
                <a:lnTo>
                  <a:pt x="107054" y="12317"/>
                </a:lnTo>
                <a:lnTo>
                  <a:pt x="104995" y="14370"/>
                </a:lnTo>
                <a:lnTo>
                  <a:pt x="102936" y="16423"/>
                </a:lnTo>
                <a:lnTo>
                  <a:pt x="100877" y="18476"/>
                </a:lnTo>
                <a:lnTo>
                  <a:pt x="94701" y="18476"/>
                </a:lnTo>
                <a:lnTo>
                  <a:pt x="94701" y="16423"/>
                </a:lnTo>
                <a:close/>
              </a:path>
              <a:path w="109112" h="131386">
                <a:moveTo>
                  <a:pt x="2058" y="127280"/>
                </a:moveTo>
                <a:lnTo>
                  <a:pt x="0" y="123174"/>
                </a:lnTo>
                <a:lnTo>
                  <a:pt x="0" y="114962"/>
                </a:lnTo>
                <a:lnTo>
                  <a:pt x="2058" y="108804"/>
                </a:lnTo>
                <a:lnTo>
                  <a:pt x="6176" y="102645"/>
                </a:lnTo>
                <a:lnTo>
                  <a:pt x="9968" y="97591"/>
                </a:lnTo>
                <a:lnTo>
                  <a:pt x="16242" y="90301"/>
                </a:lnTo>
                <a:lnTo>
                  <a:pt x="25236" y="80774"/>
                </a:lnTo>
                <a:lnTo>
                  <a:pt x="37189" y="69012"/>
                </a:lnTo>
                <a:lnTo>
                  <a:pt x="47350" y="59534"/>
                </a:lnTo>
                <a:lnTo>
                  <a:pt x="45292" y="59534"/>
                </a:lnTo>
                <a:lnTo>
                  <a:pt x="26763" y="73904"/>
                </a:lnTo>
                <a:lnTo>
                  <a:pt x="6176" y="90327"/>
                </a:lnTo>
                <a:lnTo>
                  <a:pt x="4117" y="90327"/>
                </a:lnTo>
                <a:lnTo>
                  <a:pt x="9040" y="85862"/>
                </a:lnTo>
                <a:lnTo>
                  <a:pt x="16544" y="79651"/>
                </a:lnTo>
                <a:lnTo>
                  <a:pt x="26451" y="71784"/>
                </a:lnTo>
                <a:lnTo>
                  <a:pt x="38583" y="62349"/>
                </a:lnTo>
                <a:lnTo>
                  <a:pt x="52764" y="51434"/>
                </a:lnTo>
                <a:lnTo>
                  <a:pt x="55585" y="49269"/>
                </a:lnTo>
                <a:lnTo>
                  <a:pt x="76173" y="49269"/>
                </a:lnTo>
                <a:lnTo>
                  <a:pt x="10293" y="112909"/>
                </a:lnTo>
                <a:lnTo>
                  <a:pt x="8234" y="117015"/>
                </a:lnTo>
                <a:lnTo>
                  <a:pt x="6176" y="119068"/>
                </a:lnTo>
                <a:lnTo>
                  <a:pt x="6176" y="127280"/>
                </a:lnTo>
                <a:lnTo>
                  <a:pt x="8234" y="127280"/>
                </a:lnTo>
                <a:lnTo>
                  <a:pt x="8234" y="129333"/>
                </a:lnTo>
                <a:lnTo>
                  <a:pt x="16469" y="129333"/>
                </a:lnTo>
                <a:lnTo>
                  <a:pt x="22646" y="127280"/>
                </a:lnTo>
                <a:lnTo>
                  <a:pt x="30880" y="123174"/>
                </a:lnTo>
                <a:lnTo>
                  <a:pt x="37673" y="118998"/>
                </a:lnTo>
                <a:lnTo>
                  <a:pt x="46492" y="112441"/>
                </a:lnTo>
                <a:lnTo>
                  <a:pt x="57340" y="103819"/>
                </a:lnTo>
                <a:lnTo>
                  <a:pt x="70214" y="93447"/>
                </a:lnTo>
                <a:lnTo>
                  <a:pt x="74114" y="90327"/>
                </a:lnTo>
                <a:lnTo>
                  <a:pt x="76173" y="90327"/>
                </a:lnTo>
                <a:lnTo>
                  <a:pt x="61380" y="103396"/>
                </a:lnTo>
                <a:lnTo>
                  <a:pt x="48086" y="113821"/>
                </a:lnTo>
                <a:lnTo>
                  <a:pt x="36408" y="121717"/>
                </a:lnTo>
                <a:lnTo>
                  <a:pt x="26462" y="127199"/>
                </a:lnTo>
                <a:lnTo>
                  <a:pt x="18362" y="130383"/>
                </a:lnTo>
                <a:lnTo>
                  <a:pt x="12352" y="131386"/>
                </a:lnTo>
                <a:lnTo>
                  <a:pt x="6176" y="131386"/>
                </a:lnTo>
                <a:lnTo>
                  <a:pt x="4117" y="129333"/>
                </a:lnTo>
                <a:lnTo>
                  <a:pt x="2058" y="127280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0028" y="1679854"/>
            <a:ext cx="76173" cy="82116"/>
          </a:xfrm>
          <a:custGeom>
            <a:avLst/>
            <a:gdLst/>
            <a:ahLst/>
            <a:cxnLst/>
            <a:rect l="l" t="t" r="r" b="b"/>
            <a:pathLst>
              <a:path w="76173" h="82116">
                <a:moveTo>
                  <a:pt x="6176" y="41058"/>
                </a:moveTo>
                <a:lnTo>
                  <a:pt x="9040" y="36592"/>
                </a:lnTo>
                <a:lnTo>
                  <a:pt x="16544" y="30381"/>
                </a:lnTo>
                <a:lnTo>
                  <a:pt x="26451" y="22514"/>
                </a:lnTo>
                <a:lnTo>
                  <a:pt x="38583" y="13079"/>
                </a:lnTo>
                <a:lnTo>
                  <a:pt x="52764" y="2164"/>
                </a:lnTo>
                <a:lnTo>
                  <a:pt x="55585" y="0"/>
                </a:lnTo>
                <a:lnTo>
                  <a:pt x="76173" y="0"/>
                </a:lnTo>
                <a:lnTo>
                  <a:pt x="10293" y="63640"/>
                </a:lnTo>
                <a:lnTo>
                  <a:pt x="8234" y="67745"/>
                </a:lnTo>
                <a:lnTo>
                  <a:pt x="6176" y="69798"/>
                </a:lnTo>
                <a:lnTo>
                  <a:pt x="6176" y="71851"/>
                </a:lnTo>
                <a:lnTo>
                  <a:pt x="6176" y="73904"/>
                </a:lnTo>
                <a:lnTo>
                  <a:pt x="6176" y="75957"/>
                </a:lnTo>
                <a:lnTo>
                  <a:pt x="6176" y="78010"/>
                </a:lnTo>
                <a:lnTo>
                  <a:pt x="8234" y="78010"/>
                </a:lnTo>
                <a:lnTo>
                  <a:pt x="8234" y="80063"/>
                </a:lnTo>
                <a:lnTo>
                  <a:pt x="10293" y="80063"/>
                </a:lnTo>
                <a:lnTo>
                  <a:pt x="12352" y="80063"/>
                </a:lnTo>
                <a:lnTo>
                  <a:pt x="16469" y="80063"/>
                </a:lnTo>
                <a:lnTo>
                  <a:pt x="22646" y="78010"/>
                </a:lnTo>
                <a:lnTo>
                  <a:pt x="30880" y="73904"/>
                </a:lnTo>
                <a:lnTo>
                  <a:pt x="37673" y="69728"/>
                </a:lnTo>
                <a:lnTo>
                  <a:pt x="46492" y="63171"/>
                </a:lnTo>
                <a:lnTo>
                  <a:pt x="57340" y="54549"/>
                </a:lnTo>
                <a:lnTo>
                  <a:pt x="70214" y="44178"/>
                </a:lnTo>
                <a:lnTo>
                  <a:pt x="74114" y="41058"/>
                </a:lnTo>
                <a:lnTo>
                  <a:pt x="76173" y="41058"/>
                </a:lnTo>
                <a:lnTo>
                  <a:pt x="61380" y="54127"/>
                </a:lnTo>
                <a:lnTo>
                  <a:pt x="48086" y="64551"/>
                </a:lnTo>
                <a:lnTo>
                  <a:pt x="36408" y="72447"/>
                </a:lnTo>
                <a:lnTo>
                  <a:pt x="26462" y="77929"/>
                </a:lnTo>
                <a:lnTo>
                  <a:pt x="18362" y="81113"/>
                </a:lnTo>
                <a:lnTo>
                  <a:pt x="12352" y="82116"/>
                </a:lnTo>
                <a:lnTo>
                  <a:pt x="8234" y="82116"/>
                </a:lnTo>
                <a:lnTo>
                  <a:pt x="6176" y="82116"/>
                </a:lnTo>
                <a:lnTo>
                  <a:pt x="4117" y="80063"/>
                </a:lnTo>
                <a:lnTo>
                  <a:pt x="2058" y="78010"/>
                </a:lnTo>
                <a:lnTo>
                  <a:pt x="0" y="73904"/>
                </a:lnTo>
                <a:lnTo>
                  <a:pt x="0" y="69798"/>
                </a:lnTo>
                <a:lnTo>
                  <a:pt x="0" y="65693"/>
                </a:lnTo>
                <a:lnTo>
                  <a:pt x="2058" y="59534"/>
                </a:lnTo>
                <a:lnTo>
                  <a:pt x="6176" y="53375"/>
                </a:lnTo>
                <a:lnTo>
                  <a:pt x="9968" y="48321"/>
                </a:lnTo>
                <a:lnTo>
                  <a:pt x="16242" y="41031"/>
                </a:lnTo>
                <a:lnTo>
                  <a:pt x="25236" y="31505"/>
                </a:lnTo>
                <a:lnTo>
                  <a:pt x="37189" y="19742"/>
                </a:lnTo>
                <a:lnTo>
                  <a:pt x="47350" y="10264"/>
                </a:lnTo>
                <a:lnTo>
                  <a:pt x="45292" y="10264"/>
                </a:lnTo>
                <a:lnTo>
                  <a:pt x="26763" y="24634"/>
                </a:lnTo>
                <a:lnTo>
                  <a:pt x="6176" y="41058"/>
                </a:lnTo>
                <a:close/>
              </a:path>
            </a:pathLst>
          </a:custGeom>
          <a:ln w="8224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0612" y="1630584"/>
            <a:ext cx="18528" cy="18476"/>
          </a:xfrm>
          <a:custGeom>
            <a:avLst/>
            <a:gdLst/>
            <a:ahLst/>
            <a:cxnLst/>
            <a:rect l="l" t="t" r="r" b="b"/>
            <a:pathLst>
              <a:path w="18528" h="18476">
                <a:moveTo>
                  <a:pt x="18528" y="8211"/>
                </a:moveTo>
                <a:lnTo>
                  <a:pt x="18528" y="10264"/>
                </a:lnTo>
                <a:lnTo>
                  <a:pt x="16469" y="12317"/>
                </a:lnTo>
                <a:lnTo>
                  <a:pt x="14411" y="14370"/>
                </a:lnTo>
                <a:lnTo>
                  <a:pt x="12352" y="16423"/>
                </a:lnTo>
                <a:lnTo>
                  <a:pt x="10293" y="18476"/>
                </a:lnTo>
                <a:lnTo>
                  <a:pt x="6176" y="18476"/>
                </a:lnTo>
                <a:lnTo>
                  <a:pt x="4117" y="18476"/>
                </a:lnTo>
                <a:lnTo>
                  <a:pt x="4117" y="16423"/>
                </a:lnTo>
                <a:lnTo>
                  <a:pt x="2058" y="16423"/>
                </a:lnTo>
                <a:lnTo>
                  <a:pt x="0" y="14370"/>
                </a:lnTo>
                <a:lnTo>
                  <a:pt x="0" y="12317"/>
                </a:lnTo>
                <a:lnTo>
                  <a:pt x="0" y="10264"/>
                </a:lnTo>
                <a:lnTo>
                  <a:pt x="0" y="8211"/>
                </a:lnTo>
                <a:lnTo>
                  <a:pt x="0" y="6158"/>
                </a:lnTo>
                <a:lnTo>
                  <a:pt x="4117" y="2052"/>
                </a:lnTo>
                <a:lnTo>
                  <a:pt x="6176" y="0"/>
                </a:lnTo>
                <a:lnTo>
                  <a:pt x="8234" y="0"/>
                </a:lnTo>
                <a:lnTo>
                  <a:pt x="10293" y="0"/>
                </a:lnTo>
                <a:lnTo>
                  <a:pt x="12352" y="0"/>
                </a:lnTo>
                <a:lnTo>
                  <a:pt x="14411" y="0"/>
                </a:lnTo>
                <a:lnTo>
                  <a:pt x="16469" y="2052"/>
                </a:lnTo>
                <a:lnTo>
                  <a:pt x="18528" y="4105"/>
                </a:lnTo>
                <a:lnTo>
                  <a:pt x="18528" y="8211"/>
                </a:lnTo>
                <a:close/>
              </a:path>
            </a:pathLst>
          </a:custGeom>
          <a:ln w="8223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87672" y="1655219"/>
            <a:ext cx="94701" cy="106751"/>
          </a:xfrm>
          <a:custGeom>
            <a:avLst/>
            <a:gdLst/>
            <a:ahLst/>
            <a:cxnLst/>
            <a:rect l="l" t="t" r="r" b="b"/>
            <a:pathLst>
              <a:path w="94701" h="106751">
                <a:moveTo>
                  <a:pt x="8234" y="104698"/>
                </a:moveTo>
                <a:lnTo>
                  <a:pt x="16469" y="104698"/>
                </a:lnTo>
                <a:lnTo>
                  <a:pt x="26036" y="102639"/>
                </a:lnTo>
                <a:lnTo>
                  <a:pt x="36660" y="96670"/>
                </a:lnTo>
                <a:lnTo>
                  <a:pt x="48343" y="87098"/>
                </a:lnTo>
                <a:lnTo>
                  <a:pt x="53527" y="82116"/>
                </a:lnTo>
                <a:lnTo>
                  <a:pt x="62341" y="70693"/>
                </a:lnTo>
                <a:lnTo>
                  <a:pt x="69112" y="58926"/>
                </a:lnTo>
                <a:lnTo>
                  <a:pt x="73698" y="47098"/>
                </a:lnTo>
                <a:lnTo>
                  <a:pt x="75954" y="35497"/>
                </a:lnTo>
                <a:lnTo>
                  <a:pt x="76173" y="30793"/>
                </a:lnTo>
                <a:lnTo>
                  <a:pt x="78231" y="24634"/>
                </a:lnTo>
                <a:lnTo>
                  <a:pt x="78231" y="18476"/>
                </a:lnTo>
                <a:lnTo>
                  <a:pt x="80290" y="14370"/>
                </a:lnTo>
                <a:lnTo>
                  <a:pt x="18528" y="65693"/>
                </a:lnTo>
                <a:lnTo>
                  <a:pt x="16469" y="65693"/>
                </a:lnTo>
                <a:lnTo>
                  <a:pt x="94701" y="0"/>
                </a:lnTo>
                <a:lnTo>
                  <a:pt x="94701" y="2052"/>
                </a:lnTo>
                <a:lnTo>
                  <a:pt x="88525" y="6158"/>
                </a:lnTo>
                <a:lnTo>
                  <a:pt x="86466" y="10264"/>
                </a:lnTo>
                <a:lnTo>
                  <a:pt x="84408" y="12317"/>
                </a:lnTo>
                <a:lnTo>
                  <a:pt x="82349" y="14370"/>
                </a:lnTo>
                <a:lnTo>
                  <a:pt x="80290" y="18476"/>
                </a:lnTo>
                <a:lnTo>
                  <a:pt x="80290" y="24634"/>
                </a:lnTo>
                <a:lnTo>
                  <a:pt x="82349" y="28740"/>
                </a:lnTo>
                <a:lnTo>
                  <a:pt x="82349" y="34899"/>
                </a:lnTo>
                <a:lnTo>
                  <a:pt x="84408" y="41058"/>
                </a:lnTo>
                <a:lnTo>
                  <a:pt x="84408" y="53375"/>
                </a:lnTo>
                <a:lnTo>
                  <a:pt x="82153" y="66013"/>
                </a:lnTo>
                <a:lnTo>
                  <a:pt x="76109" y="77300"/>
                </a:lnTo>
                <a:lnTo>
                  <a:pt x="74114" y="80063"/>
                </a:lnTo>
                <a:lnTo>
                  <a:pt x="92642" y="65693"/>
                </a:lnTo>
                <a:lnTo>
                  <a:pt x="94701" y="65693"/>
                </a:lnTo>
                <a:lnTo>
                  <a:pt x="80995" y="77081"/>
                </a:lnTo>
                <a:lnTo>
                  <a:pt x="68236" y="86506"/>
                </a:lnTo>
                <a:lnTo>
                  <a:pt x="56351" y="94041"/>
                </a:lnTo>
                <a:lnTo>
                  <a:pt x="45267" y="99760"/>
                </a:lnTo>
                <a:lnTo>
                  <a:pt x="34911" y="103736"/>
                </a:lnTo>
                <a:lnTo>
                  <a:pt x="25208" y="106041"/>
                </a:lnTo>
                <a:lnTo>
                  <a:pt x="16469" y="106751"/>
                </a:lnTo>
                <a:lnTo>
                  <a:pt x="8234" y="106751"/>
                </a:lnTo>
                <a:lnTo>
                  <a:pt x="4117" y="102645"/>
                </a:lnTo>
                <a:lnTo>
                  <a:pt x="8234" y="104698"/>
                </a:lnTo>
                <a:close/>
              </a:path>
              <a:path w="94701" h="106751">
                <a:moveTo>
                  <a:pt x="2058" y="84169"/>
                </a:moveTo>
                <a:lnTo>
                  <a:pt x="4117" y="82116"/>
                </a:lnTo>
                <a:lnTo>
                  <a:pt x="8234" y="80063"/>
                </a:lnTo>
                <a:lnTo>
                  <a:pt x="12352" y="80063"/>
                </a:lnTo>
                <a:lnTo>
                  <a:pt x="14411" y="82116"/>
                </a:lnTo>
                <a:lnTo>
                  <a:pt x="16469" y="84169"/>
                </a:lnTo>
                <a:lnTo>
                  <a:pt x="16469" y="92380"/>
                </a:lnTo>
                <a:lnTo>
                  <a:pt x="14411" y="94433"/>
                </a:lnTo>
                <a:lnTo>
                  <a:pt x="12352" y="94433"/>
                </a:lnTo>
                <a:lnTo>
                  <a:pt x="10293" y="96486"/>
                </a:lnTo>
                <a:lnTo>
                  <a:pt x="4117" y="96486"/>
                </a:lnTo>
                <a:lnTo>
                  <a:pt x="4117" y="102645"/>
                </a:lnTo>
                <a:lnTo>
                  <a:pt x="2058" y="100592"/>
                </a:lnTo>
                <a:lnTo>
                  <a:pt x="0" y="96486"/>
                </a:lnTo>
                <a:lnTo>
                  <a:pt x="0" y="86222"/>
                </a:lnTo>
                <a:lnTo>
                  <a:pt x="2058" y="84169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87672" y="1655219"/>
            <a:ext cx="94701" cy="106751"/>
          </a:xfrm>
          <a:custGeom>
            <a:avLst/>
            <a:gdLst/>
            <a:ahLst/>
            <a:cxnLst/>
            <a:rect l="l" t="t" r="r" b="b"/>
            <a:pathLst>
              <a:path w="94701" h="106751">
                <a:moveTo>
                  <a:pt x="18528" y="65693"/>
                </a:moveTo>
                <a:lnTo>
                  <a:pt x="16469" y="65693"/>
                </a:lnTo>
                <a:lnTo>
                  <a:pt x="94701" y="0"/>
                </a:lnTo>
                <a:lnTo>
                  <a:pt x="94701" y="2052"/>
                </a:lnTo>
                <a:lnTo>
                  <a:pt x="88525" y="6158"/>
                </a:lnTo>
                <a:lnTo>
                  <a:pt x="86466" y="10264"/>
                </a:lnTo>
                <a:lnTo>
                  <a:pt x="84408" y="12317"/>
                </a:lnTo>
                <a:lnTo>
                  <a:pt x="82349" y="14370"/>
                </a:lnTo>
                <a:lnTo>
                  <a:pt x="80290" y="18476"/>
                </a:lnTo>
                <a:lnTo>
                  <a:pt x="80290" y="22581"/>
                </a:lnTo>
                <a:lnTo>
                  <a:pt x="80290" y="24634"/>
                </a:lnTo>
                <a:lnTo>
                  <a:pt x="82349" y="28740"/>
                </a:lnTo>
                <a:lnTo>
                  <a:pt x="82349" y="34899"/>
                </a:lnTo>
                <a:lnTo>
                  <a:pt x="84408" y="41058"/>
                </a:lnTo>
                <a:lnTo>
                  <a:pt x="84408" y="47216"/>
                </a:lnTo>
                <a:lnTo>
                  <a:pt x="84408" y="53375"/>
                </a:lnTo>
                <a:lnTo>
                  <a:pt x="82153" y="66013"/>
                </a:lnTo>
                <a:lnTo>
                  <a:pt x="76109" y="77300"/>
                </a:lnTo>
                <a:lnTo>
                  <a:pt x="74114" y="80063"/>
                </a:lnTo>
                <a:lnTo>
                  <a:pt x="92642" y="65693"/>
                </a:lnTo>
                <a:lnTo>
                  <a:pt x="94701" y="65693"/>
                </a:lnTo>
                <a:lnTo>
                  <a:pt x="80995" y="77081"/>
                </a:lnTo>
                <a:lnTo>
                  <a:pt x="68236" y="86506"/>
                </a:lnTo>
                <a:lnTo>
                  <a:pt x="56351" y="94041"/>
                </a:lnTo>
                <a:lnTo>
                  <a:pt x="45267" y="99760"/>
                </a:lnTo>
                <a:lnTo>
                  <a:pt x="34911" y="103736"/>
                </a:lnTo>
                <a:lnTo>
                  <a:pt x="25208" y="106041"/>
                </a:lnTo>
                <a:lnTo>
                  <a:pt x="16469" y="106751"/>
                </a:lnTo>
                <a:lnTo>
                  <a:pt x="12352" y="106751"/>
                </a:lnTo>
                <a:lnTo>
                  <a:pt x="8234" y="106751"/>
                </a:lnTo>
                <a:lnTo>
                  <a:pt x="4117" y="102645"/>
                </a:lnTo>
                <a:lnTo>
                  <a:pt x="2058" y="100592"/>
                </a:lnTo>
                <a:lnTo>
                  <a:pt x="0" y="96486"/>
                </a:lnTo>
                <a:lnTo>
                  <a:pt x="0" y="92380"/>
                </a:lnTo>
                <a:lnTo>
                  <a:pt x="0" y="90327"/>
                </a:lnTo>
                <a:lnTo>
                  <a:pt x="0" y="86222"/>
                </a:lnTo>
                <a:lnTo>
                  <a:pt x="2058" y="84169"/>
                </a:lnTo>
                <a:lnTo>
                  <a:pt x="4117" y="82116"/>
                </a:lnTo>
                <a:lnTo>
                  <a:pt x="8234" y="80063"/>
                </a:lnTo>
                <a:lnTo>
                  <a:pt x="10293" y="80063"/>
                </a:lnTo>
                <a:lnTo>
                  <a:pt x="12352" y="80063"/>
                </a:lnTo>
                <a:lnTo>
                  <a:pt x="14411" y="82116"/>
                </a:lnTo>
                <a:lnTo>
                  <a:pt x="16469" y="84169"/>
                </a:lnTo>
                <a:lnTo>
                  <a:pt x="16469" y="86222"/>
                </a:lnTo>
                <a:lnTo>
                  <a:pt x="16469" y="90327"/>
                </a:lnTo>
                <a:lnTo>
                  <a:pt x="16469" y="92380"/>
                </a:lnTo>
                <a:lnTo>
                  <a:pt x="14411" y="94433"/>
                </a:lnTo>
                <a:lnTo>
                  <a:pt x="12352" y="94433"/>
                </a:lnTo>
                <a:lnTo>
                  <a:pt x="10293" y="96486"/>
                </a:lnTo>
                <a:lnTo>
                  <a:pt x="8234" y="96486"/>
                </a:lnTo>
                <a:lnTo>
                  <a:pt x="4117" y="96486"/>
                </a:lnTo>
                <a:lnTo>
                  <a:pt x="4117" y="102645"/>
                </a:lnTo>
                <a:lnTo>
                  <a:pt x="8234" y="104698"/>
                </a:lnTo>
                <a:lnTo>
                  <a:pt x="16469" y="104698"/>
                </a:lnTo>
                <a:lnTo>
                  <a:pt x="26036" y="102639"/>
                </a:lnTo>
                <a:lnTo>
                  <a:pt x="36660" y="96670"/>
                </a:lnTo>
                <a:lnTo>
                  <a:pt x="48343" y="87098"/>
                </a:lnTo>
                <a:lnTo>
                  <a:pt x="53527" y="82116"/>
                </a:lnTo>
                <a:lnTo>
                  <a:pt x="62341" y="70693"/>
                </a:lnTo>
                <a:lnTo>
                  <a:pt x="69112" y="58926"/>
                </a:lnTo>
                <a:lnTo>
                  <a:pt x="73698" y="47098"/>
                </a:lnTo>
                <a:lnTo>
                  <a:pt x="75954" y="35497"/>
                </a:lnTo>
                <a:lnTo>
                  <a:pt x="76173" y="30793"/>
                </a:lnTo>
                <a:lnTo>
                  <a:pt x="78231" y="24634"/>
                </a:lnTo>
                <a:lnTo>
                  <a:pt x="78231" y="18476"/>
                </a:lnTo>
                <a:lnTo>
                  <a:pt x="80290" y="14370"/>
                </a:lnTo>
                <a:lnTo>
                  <a:pt x="18528" y="65693"/>
                </a:lnTo>
                <a:close/>
              </a:path>
            </a:pathLst>
          </a:custGeom>
          <a:ln w="8224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80315" y="1614161"/>
            <a:ext cx="139993" cy="149862"/>
          </a:xfrm>
          <a:custGeom>
            <a:avLst/>
            <a:gdLst/>
            <a:ahLst/>
            <a:cxnLst/>
            <a:rect l="l" t="t" r="r" b="b"/>
            <a:pathLst>
              <a:path w="139993" h="149862">
                <a:moveTo>
                  <a:pt x="7902" y="125691"/>
                </a:moveTo>
                <a:lnTo>
                  <a:pt x="13302" y="114780"/>
                </a:lnTo>
                <a:lnTo>
                  <a:pt x="22712" y="102759"/>
                </a:lnTo>
                <a:lnTo>
                  <a:pt x="26763" y="98539"/>
                </a:lnTo>
                <a:lnTo>
                  <a:pt x="69996" y="53375"/>
                </a:lnTo>
                <a:lnTo>
                  <a:pt x="2058" y="106751"/>
                </a:lnTo>
                <a:lnTo>
                  <a:pt x="0" y="106751"/>
                </a:lnTo>
                <a:lnTo>
                  <a:pt x="57644" y="59534"/>
                </a:lnTo>
                <a:lnTo>
                  <a:pt x="82349" y="39005"/>
                </a:lnTo>
                <a:lnTo>
                  <a:pt x="63820" y="39005"/>
                </a:lnTo>
                <a:lnTo>
                  <a:pt x="63820" y="36952"/>
                </a:lnTo>
                <a:lnTo>
                  <a:pt x="86466" y="36952"/>
                </a:lnTo>
                <a:lnTo>
                  <a:pt x="121465" y="0"/>
                </a:lnTo>
                <a:lnTo>
                  <a:pt x="139993" y="0"/>
                </a:lnTo>
                <a:lnTo>
                  <a:pt x="104995" y="36952"/>
                </a:lnTo>
                <a:lnTo>
                  <a:pt x="135876" y="36952"/>
                </a:lnTo>
                <a:lnTo>
                  <a:pt x="133817" y="39005"/>
                </a:lnTo>
                <a:lnTo>
                  <a:pt x="102936" y="39005"/>
                </a:lnTo>
                <a:lnTo>
                  <a:pt x="28822" y="117015"/>
                </a:lnTo>
                <a:lnTo>
                  <a:pt x="20587" y="127280"/>
                </a:lnTo>
                <a:lnTo>
                  <a:pt x="16469" y="131386"/>
                </a:lnTo>
                <a:lnTo>
                  <a:pt x="14411" y="135491"/>
                </a:lnTo>
                <a:lnTo>
                  <a:pt x="12352" y="137544"/>
                </a:lnTo>
                <a:lnTo>
                  <a:pt x="10293" y="139597"/>
                </a:lnTo>
                <a:lnTo>
                  <a:pt x="10293" y="143703"/>
                </a:lnTo>
                <a:lnTo>
                  <a:pt x="12352" y="145756"/>
                </a:lnTo>
                <a:lnTo>
                  <a:pt x="14411" y="145756"/>
                </a:lnTo>
                <a:lnTo>
                  <a:pt x="16469" y="147809"/>
                </a:lnTo>
                <a:lnTo>
                  <a:pt x="18528" y="147809"/>
                </a:lnTo>
                <a:lnTo>
                  <a:pt x="25247" y="146846"/>
                </a:lnTo>
                <a:lnTo>
                  <a:pt x="33547" y="143891"/>
                </a:lnTo>
                <a:lnTo>
                  <a:pt x="43428" y="138842"/>
                </a:lnTo>
                <a:lnTo>
                  <a:pt x="54890" y="131599"/>
                </a:lnTo>
                <a:lnTo>
                  <a:pt x="67932" y="122061"/>
                </a:lnTo>
                <a:lnTo>
                  <a:pt x="80142" y="112097"/>
                </a:lnTo>
                <a:lnTo>
                  <a:pt x="71638" y="119286"/>
                </a:lnTo>
                <a:lnTo>
                  <a:pt x="58349" y="129673"/>
                </a:lnTo>
                <a:lnTo>
                  <a:pt x="46598" y="137912"/>
                </a:lnTo>
                <a:lnTo>
                  <a:pt x="36386" y="144003"/>
                </a:lnTo>
                <a:lnTo>
                  <a:pt x="27712" y="147946"/>
                </a:lnTo>
                <a:lnTo>
                  <a:pt x="20578" y="149741"/>
                </a:lnTo>
                <a:lnTo>
                  <a:pt x="18528" y="149862"/>
                </a:lnTo>
                <a:lnTo>
                  <a:pt x="12352" y="149862"/>
                </a:lnTo>
                <a:lnTo>
                  <a:pt x="10293" y="145756"/>
                </a:lnTo>
                <a:lnTo>
                  <a:pt x="8234" y="143703"/>
                </a:lnTo>
                <a:lnTo>
                  <a:pt x="6176" y="139597"/>
                </a:lnTo>
                <a:lnTo>
                  <a:pt x="6176" y="135491"/>
                </a:lnTo>
                <a:lnTo>
                  <a:pt x="7902" y="125691"/>
                </a:lnTo>
                <a:close/>
              </a:path>
              <a:path w="139993" h="149862">
                <a:moveTo>
                  <a:pt x="86466" y="106751"/>
                </a:moveTo>
                <a:lnTo>
                  <a:pt x="82556" y="110127"/>
                </a:lnTo>
                <a:lnTo>
                  <a:pt x="80142" y="112097"/>
                </a:lnTo>
                <a:lnTo>
                  <a:pt x="86466" y="106751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80315" y="1614161"/>
            <a:ext cx="139993" cy="149862"/>
          </a:xfrm>
          <a:custGeom>
            <a:avLst/>
            <a:gdLst/>
            <a:ahLst/>
            <a:cxnLst/>
            <a:rect l="l" t="t" r="r" b="b"/>
            <a:pathLst>
              <a:path w="139993" h="149862">
                <a:moveTo>
                  <a:pt x="2058" y="106751"/>
                </a:moveTo>
                <a:lnTo>
                  <a:pt x="0" y="106751"/>
                </a:lnTo>
                <a:lnTo>
                  <a:pt x="57644" y="59534"/>
                </a:lnTo>
                <a:lnTo>
                  <a:pt x="82349" y="39005"/>
                </a:lnTo>
                <a:lnTo>
                  <a:pt x="63820" y="39005"/>
                </a:lnTo>
                <a:lnTo>
                  <a:pt x="63820" y="36952"/>
                </a:lnTo>
                <a:lnTo>
                  <a:pt x="86466" y="36952"/>
                </a:lnTo>
                <a:lnTo>
                  <a:pt x="121465" y="0"/>
                </a:lnTo>
                <a:lnTo>
                  <a:pt x="139993" y="0"/>
                </a:lnTo>
                <a:lnTo>
                  <a:pt x="104995" y="36952"/>
                </a:lnTo>
                <a:lnTo>
                  <a:pt x="135876" y="36952"/>
                </a:lnTo>
                <a:lnTo>
                  <a:pt x="133817" y="39005"/>
                </a:lnTo>
                <a:lnTo>
                  <a:pt x="102936" y="39005"/>
                </a:lnTo>
                <a:lnTo>
                  <a:pt x="28822" y="117015"/>
                </a:lnTo>
                <a:lnTo>
                  <a:pt x="20587" y="127280"/>
                </a:lnTo>
                <a:lnTo>
                  <a:pt x="16469" y="131386"/>
                </a:lnTo>
                <a:lnTo>
                  <a:pt x="14411" y="135491"/>
                </a:lnTo>
                <a:lnTo>
                  <a:pt x="12352" y="137544"/>
                </a:lnTo>
                <a:lnTo>
                  <a:pt x="10293" y="139597"/>
                </a:lnTo>
                <a:lnTo>
                  <a:pt x="10293" y="141650"/>
                </a:lnTo>
                <a:lnTo>
                  <a:pt x="10293" y="143703"/>
                </a:lnTo>
                <a:lnTo>
                  <a:pt x="12352" y="145756"/>
                </a:lnTo>
                <a:lnTo>
                  <a:pt x="14411" y="145756"/>
                </a:lnTo>
                <a:lnTo>
                  <a:pt x="16469" y="147809"/>
                </a:lnTo>
                <a:lnTo>
                  <a:pt x="18528" y="147809"/>
                </a:lnTo>
                <a:lnTo>
                  <a:pt x="25247" y="146846"/>
                </a:lnTo>
                <a:lnTo>
                  <a:pt x="33547" y="143891"/>
                </a:lnTo>
                <a:lnTo>
                  <a:pt x="43428" y="138842"/>
                </a:lnTo>
                <a:lnTo>
                  <a:pt x="54890" y="131599"/>
                </a:lnTo>
                <a:lnTo>
                  <a:pt x="67932" y="122061"/>
                </a:lnTo>
                <a:lnTo>
                  <a:pt x="82556" y="110127"/>
                </a:lnTo>
                <a:lnTo>
                  <a:pt x="86466" y="106751"/>
                </a:lnTo>
                <a:lnTo>
                  <a:pt x="71638" y="119286"/>
                </a:lnTo>
                <a:lnTo>
                  <a:pt x="58349" y="129673"/>
                </a:lnTo>
                <a:lnTo>
                  <a:pt x="46598" y="137912"/>
                </a:lnTo>
                <a:lnTo>
                  <a:pt x="36386" y="144003"/>
                </a:lnTo>
                <a:lnTo>
                  <a:pt x="27712" y="147946"/>
                </a:lnTo>
                <a:lnTo>
                  <a:pt x="20578" y="149741"/>
                </a:lnTo>
                <a:lnTo>
                  <a:pt x="18528" y="149862"/>
                </a:lnTo>
                <a:lnTo>
                  <a:pt x="16469" y="149862"/>
                </a:lnTo>
                <a:lnTo>
                  <a:pt x="12352" y="149862"/>
                </a:lnTo>
                <a:lnTo>
                  <a:pt x="10293" y="145756"/>
                </a:lnTo>
                <a:lnTo>
                  <a:pt x="8234" y="143703"/>
                </a:lnTo>
                <a:lnTo>
                  <a:pt x="6176" y="139597"/>
                </a:lnTo>
                <a:lnTo>
                  <a:pt x="6176" y="135491"/>
                </a:lnTo>
                <a:lnTo>
                  <a:pt x="7902" y="125691"/>
                </a:lnTo>
                <a:lnTo>
                  <a:pt x="13302" y="114780"/>
                </a:lnTo>
                <a:lnTo>
                  <a:pt x="22712" y="102759"/>
                </a:lnTo>
                <a:lnTo>
                  <a:pt x="26763" y="98539"/>
                </a:lnTo>
                <a:lnTo>
                  <a:pt x="69996" y="53375"/>
                </a:lnTo>
                <a:lnTo>
                  <a:pt x="2058" y="106751"/>
                </a:lnTo>
                <a:close/>
              </a:path>
            </a:pathLst>
          </a:custGeom>
          <a:ln w="8224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85311" y="1681907"/>
            <a:ext cx="61761" cy="39579"/>
          </a:xfrm>
          <a:custGeom>
            <a:avLst/>
            <a:gdLst/>
            <a:ahLst/>
            <a:cxnLst/>
            <a:rect l="l" t="t" r="r" b="b"/>
            <a:pathLst>
              <a:path w="61761" h="39579">
                <a:moveTo>
                  <a:pt x="59703" y="8211"/>
                </a:moveTo>
                <a:lnTo>
                  <a:pt x="59703" y="2052"/>
                </a:lnTo>
                <a:lnTo>
                  <a:pt x="57644" y="0"/>
                </a:lnTo>
                <a:lnTo>
                  <a:pt x="59703" y="0"/>
                </a:lnTo>
                <a:lnTo>
                  <a:pt x="61761" y="2052"/>
                </a:lnTo>
                <a:lnTo>
                  <a:pt x="61761" y="4105"/>
                </a:lnTo>
                <a:lnTo>
                  <a:pt x="58413" y="13575"/>
                </a:lnTo>
                <a:lnTo>
                  <a:pt x="47778" y="22685"/>
                </a:lnTo>
                <a:lnTo>
                  <a:pt x="41174" y="26687"/>
                </a:lnTo>
                <a:lnTo>
                  <a:pt x="30466" y="32431"/>
                </a:lnTo>
                <a:lnTo>
                  <a:pt x="18465" y="36650"/>
                </a:lnTo>
                <a:lnTo>
                  <a:pt x="5642" y="39579"/>
                </a:lnTo>
                <a:lnTo>
                  <a:pt x="0" y="39005"/>
                </a:lnTo>
                <a:lnTo>
                  <a:pt x="4117" y="39005"/>
                </a:lnTo>
                <a:lnTo>
                  <a:pt x="10293" y="36952"/>
                </a:lnTo>
                <a:lnTo>
                  <a:pt x="22646" y="32846"/>
                </a:lnTo>
                <a:lnTo>
                  <a:pt x="34627" y="27546"/>
                </a:lnTo>
                <a:lnTo>
                  <a:pt x="45352" y="21347"/>
                </a:lnTo>
                <a:lnTo>
                  <a:pt x="49409" y="18476"/>
                </a:lnTo>
                <a:lnTo>
                  <a:pt x="55585" y="12317"/>
                </a:lnTo>
                <a:lnTo>
                  <a:pt x="59703" y="8211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56488" y="1679854"/>
            <a:ext cx="96760" cy="84169"/>
          </a:xfrm>
          <a:custGeom>
            <a:avLst/>
            <a:gdLst/>
            <a:ahLst/>
            <a:cxnLst/>
            <a:rect l="l" t="t" r="r" b="b"/>
            <a:pathLst>
              <a:path w="96760" h="84169">
                <a:moveTo>
                  <a:pt x="1771" y="55099"/>
                </a:moveTo>
                <a:lnTo>
                  <a:pt x="7084" y="44307"/>
                </a:lnTo>
                <a:lnTo>
                  <a:pt x="15940" y="33824"/>
                </a:lnTo>
                <a:lnTo>
                  <a:pt x="28338" y="24157"/>
                </a:lnTo>
                <a:lnTo>
                  <a:pt x="30880" y="22581"/>
                </a:lnTo>
                <a:lnTo>
                  <a:pt x="45310" y="13807"/>
                </a:lnTo>
                <a:lnTo>
                  <a:pt x="57989" y="7062"/>
                </a:lnTo>
                <a:lnTo>
                  <a:pt x="69062" y="2487"/>
                </a:lnTo>
                <a:lnTo>
                  <a:pt x="78669" y="225"/>
                </a:lnTo>
                <a:lnTo>
                  <a:pt x="82349" y="0"/>
                </a:lnTo>
                <a:lnTo>
                  <a:pt x="84408" y="0"/>
                </a:lnTo>
                <a:lnTo>
                  <a:pt x="86466" y="2052"/>
                </a:lnTo>
                <a:lnTo>
                  <a:pt x="80290" y="2052"/>
                </a:lnTo>
                <a:lnTo>
                  <a:pt x="76173" y="4105"/>
                </a:lnTo>
                <a:lnTo>
                  <a:pt x="72055" y="6158"/>
                </a:lnTo>
                <a:lnTo>
                  <a:pt x="65879" y="8211"/>
                </a:lnTo>
                <a:lnTo>
                  <a:pt x="59703" y="12317"/>
                </a:lnTo>
                <a:lnTo>
                  <a:pt x="51468" y="20529"/>
                </a:lnTo>
                <a:lnTo>
                  <a:pt x="40474" y="28353"/>
                </a:lnTo>
                <a:lnTo>
                  <a:pt x="31973" y="37060"/>
                </a:lnTo>
                <a:lnTo>
                  <a:pt x="28822" y="41058"/>
                </a:lnTo>
                <a:lnTo>
                  <a:pt x="34464" y="41632"/>
                </a:lnTo>
                <a:lnTo>
                  <a:pt x="24704" y="43111"/>
                </a:lnTo>
                <a:lnTo>
                  <a:pt x="12266" y="56913"/>
                </a:lnTo>
                <a:lnTo>
                  <a:pt x="5632" y="66965"/>
                </a:lnTo>
                <a:lnTo>
                  <a:pt x="4117" y="71851"/>
                </a:lnTo>
                <a:lnTo>
                  <a:pt x="4117" y="78010"/>
                </a:lnTo>
                <a:lnTo>
                  <a:pt x="8234" y="80063"/>
                </a:lnTo>
                <a:lnTo>
                  <a:pt x="10293" y="82116"/>
                </a:lnTo>
                <a:lnTo>
                  <a:pt x="16469" y="82116"/>
                </a:lnTo>
                <a:lnTo>
                  <a:pt x="26373" y="81014"/>
                </a:lnTo>
                <a:lnTo>
                  <a:pt x="39803" y="77193"/>
                </a:lnTo>
                <a:lnTo>
                  <a:pt x="47350" y="73904"/>
                </a:lnTo>
                <a:lnTo>
                  <a:pt x="56922" y="68979"/>
                </a:lnTo>
                <a:lnTo>
                  <a:pt x="66758" y="62523"/>
                </a:lnTo>
                <a:lnTo>
                  <a:pt x="77123" y="54799"/>
                </a:lnTo>
                <a:lnTo>
                  <a:pt x="88282" y="46072"/>
                </a:lnTo>
                <a:lnTo>
                  <a:pt x="94701" y="41058"/>
                </a:lnTo>
                <a:lnTo>
                  <a:pt x="96760" y="41058"/>
                </a:lnTo>
                <a:lnTo>
                  <a:pt x="85893" y="51040"/>
                </a:lnTo>
                <a:lnTo>
                  <a:pt x="75159" y="59360"/>
                </a:lnTo>
                <a:lnTo>
                  <a:pt x="64688" y="66149"/>
                </a:lnTo>
                <a:lnTo>
                  <a:pt x="54615" y="71539"/>
                </a:lnTo>
                <a:lnTo>
                  <a:pt x="49409" y="73904"/>
                </a:lnTo>
                <a:lnTo>
                  <a:pt x="35974" y="79768"/>
                </a:lnTo>
                <a:lnTo>
                  <a:pt x="23771" y="83349"/>
                </a:lnTo>
                <a:lnTo>
                  <a:pt x="16469" y="84169"/>
                </a:lnTo>
                <a:lnTo>
                  <a:pt x="4117" y="84169"/>
                </a:lnTo>
                <a:lnTo>
                  <a:pt x="0" y="78010"/>
                </a:lnTo>
                <a:lnTo>
                  <a:pt x="0" y="65693"/>
                </a:lnTo>
                <a:lnTo>
                  <a:pt x="1771" y="55099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56488" y="1679854"/>
            <a:ext cx="96760" cy="84169"/>
          </a:xfrm>
          <a:custGeom>
            <a:avLst/>
            <a:gdLst/>
            <a:ahLst/>
            <a:cxnLst/>
            <a:rect l="l" t="t" r="r" b="b"/>
            <a:pathLst>
              <a:path w="96760" h="84169">
                <a:moveTo>
                  <a:pt x="94701" y="41058"/>
                </a:moveTo>
                <a:lnTo>
                  <a:pt x="85893" y="51040"/>
                </a:lnTo>
                <a:lnTo>
                  <a:pt x="75159" y="59360"/>
                </a:lnTo>
                <a:lnTo>
                  <a:pt x="64688" y="66149"/>
                </a:lnTo>
                <a:lnTo>
                  <a:pt x="54615" y="71539"/>
                </a:lnTo>
                <a:lnTo>
                  <a:pt x="49409" y="73904"/>
                </a:lnTo>
                <a:lnTo>
                  <a:pt x="35974" y="79768"/>
                </a:lnTo>
                <a:lnTo>
                  <a:pt x="23771" y="83349"/>
                </a:lnTo>
                <a:lnTo>
                  <a:pt x="16469" y="84169"/>
                </a:lnTo>
                <a:lnTo>
                  <a:pt x="4117" y="84169"/>
                </a:lnTo>
                <a:lnTo>
                  <a:pt x="0" y="78010"/>
                </a:lnTo>
                <a:lnTo>
                  <a:pt x="0" y="65693"/>
                </a:lnTo>
                <a:lnTo>
                  <a:pt x="1771" y="55099"/>
                </a:lnTo>
                <a:lnTo>
                  <a:pt x="7084" y="44307"/>
                </a:lnTo>
                <a:lnTo>
                  <a:pt x="15940" y="33824"/>
                </a:lnTo>
                <a:lnTo>
                  <a:pt x="28338" y="24157"/>
                </a:lnTo>
                <a:lnTo>
                  <a:pt x="45310" y="13807"/>
                </a:lnTo>
                <a:lnTo>
                  <a:pt x="57989" y="7062"/>
                </a:lnTo>
                <a:lnTo>
                  <a:pt x="69062" y="2487"/>
                </a:lnTo>
                <a:lnTo>
                  <a:pt x="78669" y="225"/>
                </a:lnTo>
                <a:lnTo>
                  <a:pt x="82349" y="0"/>
                </a:lnTo>
                <a:lnTo>
                  <a:pt x="84408" y="0"/>
                </a:lnTo>
                <a:lnTo>
                  <a:pt x="86466" y="2052"/>
                </a:lnTo>
                <a:lnTo>
                  <a:pt x="88525" y="2052"/>
                </a:lnTo>
                <a:lnTo>
                  <a:pt x="90584" y="4105"/>
                </a:lnTo>
                <a:lnTo>
                  <a:pt x="90584" y="6158"/>
                </a:lnTo>
                <a:lnTo>
                  <a:pt x="87236" y="15628"/>
                </a:lnTo>
                <a:lnTo>
                  <a:pt x="76600" y="24738"/>
                </a:lnTo>
                <a:lnTo>
                  <a:pt x="69996" y="28740"/>
                </a:lnTo>
                <a:lnTo>
                  <a:pt x="59288" y="34484"/>
                </a:lnTo>
                <a:lnTo>
                  <a:pt x="47287" y="38703"/>
                </a:lnTo>
                <a:lnTo>
                  <a:pt x="34464" y="41632"/>
                </a:lnTo>
                <a:lnTo>
                  <a:pt x="24704" y="43111"/>
                </a:lnTo>
                <a:lnTo>
                  <a:pt x="12266" y="56913"/>
                </a:lnTo>
                <a:lnTo>
                  <a:pt x="5632" y="66965"/>
                </a:lnTo>
                <a:lnTo>
                  <a:pt x="4117" y="71851"/>
                </a:lnTo>
                <a:lnTo>
                  <a:pt x="4117" y="73904"/>
                </a:lnTo>
                <a:lnTo>
                  <a:pt x="4117" y="78010"/>
                </a:lnTo>
                <a:lnTo>
                  <a:pt x="8234" y="80063"/>
                </a:lnTo>
                <a:lnTo>
                  <a:pt x="10293" y="82116"/>
                </a:lnTo>
                <a:lnTo>
                  <a:pt x="12352" y="82116"/>
                </a:lnTo>
                <a:lnTo>
                  <a:pt x="16469" y="82116"/>
                </a:lnTo>
                <a:lnTo>
                  <a:pt x="26373" y="81014"/>
                </a:lnTo>
                <a:lnTo>
                  <a:pt x="39803" y="77193"/>
                </a:lnTo>
                <a:lnTo>
                  <a:pt x="47350" y="73904"/>
                </a:lnTo>
                <a:lnTo>
                  <a:pt x="56922" y="68979"/>
                </a:lnTo>
                <a:lnTo>
                  <a:pt x="66758" y="62523"/>
                </a:lnTo>
                <a:lnTo>
                  <a:pt x="77123" y="54799"/>
                </a:lnTo>
                <a:lnTo>
                  <a:pt x="88282" y="46072"/>
                </a:lnTo>
                <a:lnTo>
                  <a:pt x="94701" y="41058"/>
                </a:lnTo>
                <a:close/>
              </a:path>
            </a:pathLst>
          </a:custGeom>
          <a:ln w="8221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85311" y="1681907"/>
            <a:ext cx="59703" cy="39005"/>
          </a:xfrm>
          <a:custGeom>
            <a:avLst/>
            <a:gdLst/>
            <a:ahLst/>
            <a:cxnLst/>
            <a:rect l="l" t="t" r="r" b="b"/>
            <a:pathLst>
              <a:path w="59703" h="39005">
                <a:moveTo>
                  <a:pt x="0" y="39005"/>
                </a:moveTo>
                <a:lnTo>
                  <a:pt x="4117" y="39005"/>
                </a:lnTo>
                <a:lnTo>
                  <a:pt x="10293" y="36952"/>
                </a:lnTo>
                <a:lnTo>
                  <a:pt x="22646" y="32846"/>
                </a:lnTo>
                <a:lnTo>
                  <a:pt x="34627" y="27546"/>
                </a:lnTo>
                <a:lnTo>
                  <a:pt x="45352" y="21347"/>
                </a:lnTo>
                <a:lnTo>
                  <a:pt x="49409" y="18476"/>
                </a:lnTo>
                <a:lnTo>
                  <a:pt x="55585" y="12317"/>
                </a:lnTo>
                <a:lnTo>
                  <a:pt x="59703" y="8211"/>
                </a:lnTo>
                <a:lnTo>
                  <a:pt x="59703" y="4105"/>
                </a:lnTo>
                <a:lnTo>
                  <a:pt x="59703" y="2052"/>
                </a:lnTo>
                <a:lnTo>
                  <a:pt x="57644" y="0"/>
                </a:lnTo>
                <a:lnTo>
                  <a:pt x="53527" y="0"/>
                </a:lnTo>
                <a:lnTo>
                  <a:pt x="51468" y="0"/>
                </a:lnTo>
                <a:lnTo>
                  <a:pt x="47350" y="2052"/>
                </a:lnTo>
                <a:lnTo>
                  <a:pt x="43233" y="4105"/>
                </a:lnTo>
                <a:lnTo>
                  <a:pt x="37057" y="6158"/>
                </a:lnTo>
                <a:lnTo>
                  <a:pt x="30880" y="10264"/>
                </a:lnTo>
                <a:lnTo>
                  <a:pt x="22646" y="18476"/>
                </a:lnTo>
                <a:lnTo>
                  <a:pt x="11652" y="26300"/>
                </a:lnTo>
                <a:lnTo>
                  <a:pt x="3151" y="35007"/>
                </a:lnTo>
                <a:lnTo>
                  <a:pt x="0" y="39005"/>
                </a:lnTo>
                <a:close/>
              </a:path>
            </a:pathLst>
          </a:custGeom>
          <a:ln w="8218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51190" y="1661378"/>
            <a:ext cx="43233" cy="102645"/>
          </a:xfrm>
          <a:custGeom>
            <a:avLst/>
            <a:gdLst/>
            <a:ahLst/>
            <a:cxnLst/>
            <a:rect l="l" t="t" r="r" b="b"/>
            <a:pathLst>
              <a:path w="43233" h="102645">
                <a:moveTo>
                  <a:pt x="43233" y="0"/>
                </a:moveTo>
                <a:lnTo>
                  <a:pt x="41174" y="14370"/>
                </a:lnTo>
                <a:lnTo>
                  <a:pt x="41174" y="2052"/>
                </a:lnTo>
                <a:lnTo>
                  <a:pt x="43233" y="0"/>
                </a:lnTo>
                <a:close/>
              </a:path>
              <a:path w="43233" h="102645">
                <a:moveTo>
                  <a:pt x="45292" y="24634"/>
                </a:moveTo>
                <a:lnTo>
                  <a:pt x="2058" y="59534"/>
                </a:lnTo>
                <a:lnTo>
                  <a:pt x="0" y="59534"/>
                </a:lnTo>
                <a:lnTo>
                  <a:pt x="30880" y="32846"/>
                </a:lnTo>
                <a:lnTo>
                  <a:pt x="37057" y="28740"/>
                </a:lnTo>
                <a:lnTo>
                  <a:pt x="41174" y="24634"/>
                </a:lnTo>
                <a:lnTo>
                  <a:pt x="43233" y="22581"/>
                </a:lnTo>
                <a:lnTo>
                  <a:pt x="39115" y="20529"/>
                </a:lnTo>
                <a:lnTo>
                  <a:pt x="34998" y="16423"/>
                </a:lnTo>
                <a:lnTo>
                  <a:pt x="34998" y="8211"/>
                </a:lnTo>
                <a:lnTo>
                  <a:pt x="37057" y="6158"/>
                </a:lnTo>
                <a:lnTo>
                  <a:pt x="39115" y="4105"/>
                </a:lnTo>
                <a:lnTo>
                  <a:pt x="41174" y="2052"/>
                </a:lnTo>
                <a:lnTo>
                  <a:pt x="41174" y="14370"/>
                </a:lnTo>
                <a:lnTo>
                  <a:pt x="43233" y="0"/>
                </a:lnTo>
                <a:lnTo>
                  <a:pt x="47350" y="0"/>
                </a:lnTo>
                <a:lnTo>
                  <a:pt x="49409" y="2052"/>
                </a:lnTo>
                <a:lnTo>
                  <a:pt x="51468" y="2052"/>
                </a:lnTo>
                <a:lnTo>
                  <a:pt x="51468" y="4105"/>
                </a:lnTo>
                <a:lnTo>
                  <a:pt x="53527" y="6158"/>
                </a:lnTo>
                <a:lnTo>
                  <a:pt x="53527" y="10264"/>
                </a:lnTo>
                <a:lnTo>
                  <a:pt x="51468" y="12317"/>
                </a:lnTo>
                <a:lnTo>
                  <a:pt x="51468" y="14370"/>
                </a:lnTo>
                <a:lnTo>
                  <a:pt x="49409" y="16423"/>
                </a:lnTo>
                <a:lnTo>
                  <a:pt x="41174" y="16423"/>
                </a:lnTo>
                <a:lnTo>
                  <a:pt x="41174" y="18476"/>
                </a:lnTo>
                <a:lnTo>
                  <a:pt x="43233" y="20529"/>
                </a:lnTo>
                <a:lnTo>
                  <a:pt x="45292" y="22581"/>
                </a:lnTo>
                <a:lnTo>
                  <a:pt x="57644" y="22581"/>
                </a:lnTo>
                <a:lnTo>
                  <a:pt x="61761" y="20529"/>
                </a:lnTo>
                <a:lnTo>
                  <a:pt x="67938" y="18476"/>
                </a:lnTo>
                <a:lnTo>
                  <a:pt x="80290" y="30793"/>
                </a:lnTo>
                <a:lnTo>
                  <a:pt x="78231" y="34899"/>
                </a:lnTo>
                <a:lnTo>
                  <a:pt x="72055" y="41058"/>
                </a:lnTo>
                <a:lnTo>
                  <a:pt x="63820" y="49269"/>
                </a:lnTo>
                <a:lnTo>
                  <a:pt x="54827" y="58237"/>
                </a:lnTo>
                <a:lnTo>
                  <a:pt x="45834" y="67204"/>
                </a:lnTo>
                <a:lnTo>
                  <a:pt x="39115" y="73904"/>
                </a:lnTo>
                <a:lnTo>
                  <a:pt x="30880" y="82116"/>
                </a:lnTo>
                <a:lnTo>
                  <a:pt x="26763" y="88275"/>
                </a:lnTo>
                <a:lnTo>
                  <a:pt x="24704" y="90327"/>
                </a:lnTo>
                <a:lnTo>
                  <a:pt x="22646" y="92380"/>
                </a:lnTo>
                <a:lnTo>
                  <a:pt x="22646" y="98539"/>
                </a:lnTo>
                <a:lnTo>
                  <a:pt x="24704" y="100592"/>
                </a:lnTo>
                <a:lnTo>
                  <a:pt x="28822" y="100592"/>
                </a:lnTo>
                <a:lnTo>
                  <a:pt x="38422" y="98353"/>
                </a:lnTo>
                <a:lnTo>
                  <a:pt x="51522" y="92349"/>
                </a:lnTo>
                <a:lnTo>
                  <a:pt x="55585" y="90327"/>
                </a:lnTo>
                <a:lnTo>
                  <a:pt x="63936" y="85012"/>
                </a:lnTo>
                <a:lnTo>
                  <a:pt x="73607" y="78194"/>
                </a:lnTo>
                <a:lnTo>
                  <a:pt x="84414" y="69873"/>
                </a:lnTo>
                <a:lnTo>
                  <a:pt x="96169" y="60049"/>
                </a:lnTo>
                <a:lnTo>
                  <a:pt x="96760" y="59534"/>
                </a:lnTo>
                <a:lnTo>
                  <a:pt x="98819" y="59534"/>
                </a:lnTo>
                <a:lnTo>
                  <a:pt x="84282" y="71825"/>
                </a:lnTo>
                <a:lnTo>
                  <a:pt x="71174" y="82059"/>
                </a:lnTo>
                <a:lnTo>
                  <a:pt x="59448" y="90234"/>
                </a:lnTo>
                <a:lnTo>
                  <a:pt x="49060" y="96352"/>
                </a:lnTo>
                <a:lnTo>
                  <a:pt x="39964" y="100412"/>
                </a:lnTo>
                <a:lnTo>
                  <a:pt x="32114" y="102415"/>
                </a:lnTo>
                <a:lnTo>
                  <a:pt x="28822" y="102645"/>
                </a:lnTo>
                <a:lnTo>
                  <a:pt x="24704" y="102645"/>
                </a:lnTo>
                <a:lnTo>
                  <a:pt x="22646" y="100592"/>
                </a:lnTo>
                <a:lnTo>
                  <a:pt x="20587" y="98539"/>
                </a:lnTo>
                <a:lnTo>
                  <a:pt x="16469" y="96486"/>
                </a:lnTo>
                <a:lnTo>
                  <a:pt x="16469" y="82116"/>
                </a:lnTo>
                <a:lnTo>
                  <a:pt x="18528" y="78010"/>
                </a:lnTo>
                <a:lnTo>
                  <a:pt x="20587" y="71851"/>
                </a:lnTo>
                <a:lnTo>
                  <a:pt x="26942" y="65402"/>
                </a:lnTo>
                <a:lnTo>
                  <a:pt x="36180" y="55404"/>
                </a:lnTo>
                <a:lnTo>
                  <a:pt x="43233" y="47216"/>
                </a:lnTo>
                <a:lnTo>
                  <a:pt x="54565" y="36823"/>
                </a:lnTo>
                <a:lnTo>
                  <a:pt x="62774" y="28062"/>
                </a:lnTo>
                <a:lnTo>
                  <a:pt x="67938" y="22581"/>
                </a:lnTo>
                <a:lnTo>
                  <a:pt x="65879" y="20529"/>
                </a:lnTo>
                <a:lnTo>
                  <a:pt x="59703" y="22581"/>
                </a:lnTo>
                <a:lnTo>
                  <a:pt x="55585" y="24634"/>
                </a:lnTo>
                <a:lnTo>
                  <a:pt x="45292" y="24634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51190" y="1661378"/>
            <a:ext cx="98819" cy="102645"/>
          </a:xfrm>
          <a:custGeom>
            <a:avLst/>
            <a:gdLst/>
            <a:ahLst/>
            <a:cxnLst/>
            <a:rect l="l" t="t" r="r" b="b"/>
            <a:pathLst>
              <a:path w="98819" h="102645">
                <a:moveTo>
                  <a:pt x="2058" y="59534"/>
                </a:moveTo>
                <a:lnTo>
                  <a:pt x="0" y="59534"/>
                </a:lnTo>
                <a:lnTo>
                  <a:pt x="30880" y="32846"/>
                </a:lnTo>
                <a:lnTo>
                  <a:pt x="37057" y="28740"/>
                </a:lnTo>
                <a:lnTo>
                  <a:pt x="41174" y="24634"/>
                </a:lnTo>
                <a:lnTo>
                  <a:pt x="43233" y="22581"/>
                </a:lnTo>
                <a:lnTo>
                  <a:pt x="39115" y="20529"/>
                </a:lnTo>
                <a:lnTo>
                  <a:pt x="34998" y="16423"/>
                </a:lnTo>
                <a:lnTo>
                  <a:pt x="34998" y="12317"/>
                </a:lnTo>
                <a:lnTo>
                  <a:pt x="34998" y="8211"/>
                </a:lnTo>
                <a:lnTo>
                  <a:pt x="37057" y="6158"/>
                </a:lnTo>
                <a:lnTo>
                  <a:pt x="39115" y="4105"/>
                </a:lnTo>
                <a:lnTo>
                  <a:pt x="41174" y="2052"/>
                </a:lnTo>
                <a:lnTo>
                  <a:pt x="43233" y="0"/>
                </a:lnTo>
                <a:lnTo>
                  <a:pt x="45292" y="0"/>
                </a:lnTo>
                <a:lnTo>
                  <a:pt x="47350" y="0"/>
                </a:lnTo>
                <a:lnTo>
                  <a:pt x="49409" y="2052"/>
                </a:lnTo>
                <a:lnTo>
                  <a:pt x="51468" y="2052"/>
                </a:lnTo>
                <a:lnTo>
                  <a:pt x="51468" y="4105"/>
                </a:lnTo>
                <a:lnTo>
                  <a:pt x="53527" y="6158"/>
                </a:lnTo>
                <a:lnTo>
                  <a:pt x="53527" y="8211"/>
                </a:lnTo>
                <a:lnTo>
                  <a:pt x="53527" y="10264"/>
                </a:lnTo>
                <a:lnTo>
                  <a:pt x="51468" y="12317"/>
                </a:lnTo>
                <a:lnTo>
                  <a:pt x="51468" y="14370"/>
                </a:lnTo>
                <a:lnTo>
                  <a:pt x="49409" y="16423"/>
                </a:lnTo>
                <a:lnTo>
                  <a:pt x="47350" y="16423"/>
                </a:lnTo>
                <a:lnTo>
                  <a:pt x="45292" y="16423"/>
                </a:lnTo>
                <a:lnTo>
                  <a:pt x="43233" y="16423"/>
                </a:lnTo>
                <a:lnTo>
                  <a:pt x="41174" y="16423"/>
                </a:lnTo>
                <a:lnTo>
                  <a:pt x="41174" y="14370"/>
                </a:lnTo>
                <a:lnTo>
                  <a:pt x="41174" y="16423"/>
                </a:lnTo>
                <a:lnTo>
                  <a:pt x="41174" y="18476"/>
                </a:lnTo>
                <a:lnTo>
                  <a:pt x="43233" y="20529"/>
                </a:lnTo>
                <a:lnTo>
                  <a:pt x="45292" y="22581"/>
                </a:lnTo>
                <a:lnTo>
                  <a:pt x="47350" y="22581"/>
                </a:lnTo>
                <a:lnTo>
                  <a:pt x="51468" y="22581"/>
                </a:lnTo>
                <a:lnTo>
                  <a:pt x="57644" y="22581"/>
                </a:lnTo>
                <a:lnTo>
                  <a:pt x="61761" y="20529"/>
                </a:lnTo>
                <a:lnTo>
                  <a:pt x="67938" y="18476"/>
                </a:lnTo>
                <a:lnTo>
                  <a:pt x="80290" y="30793"/>
                </a:lnTo>
                <a:lnTo>
                  <a:pt x="78231" y="34899"/>
                </a:lnTo>
                <a:lnTo>
                  <a:pt x="72055" y="41058"/>
                </a:lnTo>
                <a:lnTo>
                  <a:pt x="63820" y="49269"/>
                </a:lnTo>
                <a:lnTo>
                  <a:pt x="54827" y="58237"/>
                </a:lnTo>
                <a:lnTo>
                  <a:pt x="45834" y="67204"/>
                </a:lnTo>
                <a:lnTo>
                  <a:pt x="39115" y="73904"/>
                </a:lnTo>
                <a:lnTo>
                  <a:pt x="30880" y="82116"/>
                </a:lnTo>
                <a:lnTo>
                  <a:pt x="26763" y="88275"/>
                </a:lnTo>
                <a:lnTo>
                  <a:pt x="24704" y="90327"/>
                </a:lnTo>
                <a:lnTo>
                  <a:pt x="22646" y="92380"/>
                </a:lnTo>
                <a:lnTo>
                  <a:pt x="22646" y="94433"/>
                </a:lnTo>
                <a:lnTo>
                  <a:pt x="22646" y="98539"/>
                </a:lnTo>
                <a:lnTo>
                  <a:pt x="24704" y="100592"/>
                </a:lnTo>
                <a:lnTo>
                  <a:pt x="28822" y="100592"/>
                </a:lnTo>
                <a:lnTo>
                  <a:pt x="38422" y="98353"/>
                </a:lnTo>
                <a:lnTo>
                  <a:pt x="51522" y="92349"/>
                </a:lnTo>
                <a:lnTo>
                  <a:pt x="55585" y="90327"/>
                </a:lnTo>
                <a:lnTo>
                  <a:pt x="63936" y="85012"/>
                </a:lnTo>
                <a:lnTo>
                  <a:pt x="73607" y="78194"/>
                </a:lnTo>
                <a:lnTo>
                  <a:pt x="84414" y="69873"/>
                </a:lnTo>
                <a:lnTo>
                  <a:pt x="96169" y="60049"/>
                </a:lnTo>
                <a:lnTo>
                  <a:pt x="96760" y="59534"/>
                </a:lnTo>
                <a:lnTo>
                  <a:pt x="98819" y="59534"/>
                </a:lnTo>
                <a:lnTo>
                  <a:pt x="84282" y="71825"/>
                </a:lnTo>
                <a:lnTo>
                  <a:pt x="71174" y="82059"/>
                </a:lnTo>
                <a:lnTo>
                  <a:pt x="59448" y="90234"/>
                </a:lnTo>
                <a:lnTo>
                  <a:pt x="49060" y="96352"/>
                </a:lnTo>
                <a:lnTo>
                  <a:pt x="39964" y="100412"/>
                </a:lnTo>
                <a:lnTo>
                  <a:pt x="32114" y="102415"/>
                </a:lnTo>
                <a:lnTo>
                  <a:pt x="28822" y="102645"/>
                </a:lnTo>
                <a:lnTo>
                  <a:pt x="24704" y="102645"/>
                </a:lnTo>
                <a:lnTo>
                  <a:pt x="22646" y="100592"/>
                </a:lnTo>
                <a:lnTo>
                  <a:pt x="20587" y="98539"/>
                </a:lnTo>
                <a:lnTo>
                  <a:pt x="16469" y="96486"/>
                </a:lnTo>
                <a:lnTo>
                  <a:pt x="16469" y="92380"/>
                </a:lnTo>
                <a:lnTo>
                  <a:pt x="16469" y="88275"/>
                </a:lnTo>
                <a:lnTo>
                  <a:pt x="16469" y="82116"/>
                </a:lnTo>
                <a:lnTo>
                  <a:pt x="18528" y="78010"/>
                </a:lnTo>
                <a:lnTo>
                  <a:pt x="20587" y="71851"/>
                </a:lnTo>
                <a:lnTo>
                  <a:pt x="26942" y="65402"/>
                </a:lnTo>
                <a:lnTo>
                  <a:pt x="36180" y="55404"/>
                </a:lnTo>
                <a:lnTo>
                  <a:pt x="43233" y="47216"/>
                </a:lnTo>
                <a:lnTo>
                  <a:pt x="54565" y="36823"/>
                </a:lnTo>
                <a:lnTo>
                  <a:pt x="62774" y="28062"/>
                </a:lnTo>
                <a:lnTo>
                  <a:pt x="67938" y="22581"/>
                </a:lnTo>
                <a:lnTo>
                  <a:pt x="65879" y="20529"/>
                </a:lnTo>
                <a:lnTo>
                  <a:pt x="59703" y="22581"/>
                </a:lnTo>
                <a:lnTo>
                  <a:pt x="55585" y="24634"/>
                </a:lnTo>
                <a:lnTo>
                  <a:pt x="49409" y="24634"/>
                </a:lnTo>
                <a:lnTo>
                  <a:pt x="45292" y="24634"/>
                </a:lnTo>
                <a:lnTo>
                  <a:pt x="2058" y="59534"/>
                </a:lnTo>
                <a:close/>
              </a:path>
            </a:pathLst>
          </a:custGeom>
          <a:ln w="8223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9716" y="1721739"/>
            <a:ext cx="6925" cy="75957"/>
          </a:xfrm>
          <a:custGeom>
            <a:avLst/>
            <a:gdLst/>
            <a:ahLst/>
            <a:cxnLst/>
            <a:rect l="l" t="t" r="r" b="b"/>
            <a:pathLst>
              <a:path w="6925" h="75957">
                <a:moveTo>
                  <a:pt x="4243" y="30375"/>
                </a:moveTo>
                <a:lnTo>
                  <a:pt x="4117" y="32019"/>
                </a:lnTo>
                <a:lnTo>
                  <a:pt x="1639" y="11405"/>
                </a:lnTo>
                <a:lnTo>
                  <a:pt x="6925" y="0"/>
                </a:lnTo>
                <a:lnTo>
                  <a:pt x="6909" y="23046"/>
                </a:lnTo>
                <a:lnTo>
                  <a:pt x="4243" y="30375"/>
                </a:lnTo>
                <a:close/>
              </a:path>
              <a:path w="6925" h="75957">
                <a:moveTo>
                  <a:pt x="23476" y="-18406"/>
                </a:moveTo>
                <a:lnTo>
                  <a:pt x="33497" y="-26134"/>
                </a:lnTo>
                <a:lnTo>
                  <a:pt x="44474" y="-32486"/>
                </a:lnTo>
                <a:lnTo>
                  <a:pt x="51468" y="-35726"/>
                </a:lnTo>
                <a:lnTo>
                  <a:pt x="66021" y="-41022"/>
                </a:lnTo>
                <a:lnTo>
                  <a:pt x="77763" y="-43514"/>
                </a:lnTo>
                <a:lnTo>
                  <a:pt x="84408" y="-43938"/>
                </a:lnTo>
                <a:lnTo>
                  <a:pt x="92642" y="-43938"/>
                </a:lnTo>
                <a:lnTo>
                  <a:pt x="96760" y="-41885"/>
                </a:lnTo>
                <a:lnTo>
                  <a:pt x="96760" y="-33673"/>
                </a:lnTo>
                <a:lnTo>
                  <a:pt x="94846" y="-24982"/>
                </a:lnTo>
                <a:lnTo>
                  <a:pt x="89103" y="-14201"/>
                </a:lnTo>
                <a:lnTo>
                  <a:pt x="79533" y="-512"/>
                </a:lnTo>
                <a:lnTo>
                  <a:pt x="78231" y="1225"/>
                </a:lnTo>
                <a:lnTo>
                  <a:pt x="80290" y="3278"/>
                </a:lnTo>
                <a:lnTo>
                  <a:pt x="84408" y="5331"/>
                </a:lnTo>
                <a:lnTo>
                  <a:pt x="92642" y="5331"/>
                </a:lnTo>
                <a:lnTo>
                  <a:pt x="96760" y="3278"/>
                </a:lnTo>
                <a:lnTo>
                  <a:pt x="102936" y="-826"/>
                </a:lnTo>
                <a:lnTo>
                  <a:pt x="98819" y="5331"/>
                </a:lnTo>
                <a:lnTo>
                  <a:pt x="92642" y="7384"/>
                </a:lnTo>
                <a:lnTo>
                  <a:pt x="82349" y="7384"/>
                </a:lnTo>
                <a:lnTo>
                  <a:pt x="80290" y="5331"/>
                </a:lnTo>
                <a:lnTo>
                  <a:pt x="76173" y="1225"/>
                </a:lnTo>
                <a:lnTo>
                  <a:pt x="67151" y="11022"/>
                </a:lnTo>
                <a:lnTo>
                  <a:pt x="57826" y="19343"/>
                </a:lnTo>
                <a:lnTo>
                  <a:pt x="47896" y="26793"/>
                </a:lnTo>
                <a:lnTo>
                  <a:pt x="43233" y="29966"/>
                </a:lnTo>
                <a:lnTo>
                  <a:pt x="29062" y="36427"/>
                </a:lnTo>
                <a:lnTo>
                  <a:pt x="17903" y="39886"/>
                </a:lnTo>
                <a:lnTo>
                  <a:pt x="14411" y="40231"/>
                </a:lnTo>
                <a:lnTo>
                  <a:pt x="6176" y="40231"/>
                </a:lnTo>
                <a:lnTo>
                  <a:pt x="4117" y="36125"/>
                </a:lnTo>
                <a:lnTo>
                  <a:pt x="0" y="34072"/>
                </a:lnTo>
                <a:lnTo>
                  <a:pt x="0" y="23807"/>
                </a:lnTo>
                <a:lnTo>
                  <a:pt x="1639" y="11405"/>
                </a:lnTo>
                <a:lnTo>
                  <a:pt x="4117" y="32019"/>
                </a:lnTo>
                <a:lnTo>
                  <a:pt x="4117" y="34072"/>
                </a:lnTo>
                <a:lnTo>
                  <a:pt x="6176" y="34072"/>
                </a:lnTo>
                <a:lnTo>
                  <a:pt x="8234" y="36125"/>
                </a:lnTo>
                <a:lnTo>
                  <a:pt x="8234" y="38178"/>
                </a:lnTo>
                <a:lnTo>
                  <a:pt x="14411" y="38178"/>
                </a:lnTo>
                <a:lnTo>
                  <a:pt x="24919" y="36474"/>
                </a:lnTo>
                <a:lnTo>
                  <a:pt x="38367" y="30409"/>
                </a:lnTo>
                <a:lnTo>
                  <a:pt x="49741" y="22902"/>
                </a:lnTo>
                <a:lnTo>
                  <a:pt x="59850" y="14871"/>
                </a:lnTo>
                <a:lnTo>
                  <a:pt x="67938" y="7384"/>
                </a:lnTo>
                <a:lnTo>
                  <a:pt x="77286" y="-2706"/>
                </a:lnTo>
                <a:lnTo>
                  <a:pt x="85388" y="-11913"/>
                </a:lnTo>
                <a:lnTo>
                  <a:pt x="88525" y="-15197"/>
                </a:lnTo>
                <a:lnTo>
                  <a:pt x="92642" y="-23408"/>
                </a:lnTo>
                <a:lnTo>
                  <a:pt x="94701" y="-29567"/>
                </a:lnTo>
                <a:lnTo>
                  <a:pt x="94701" y="-37779"/>
                </a:lnTo>
                <a:lnTo>
                  <a:pt x="92642" y="-39832"/>
                </a:lnTo>
                <a:lnTo>
                  <a:pt x="90584" y="-41885"/>
                </a:lnTo>
                <a:lnTo>
                  <a:pt x="84408" y="-41885"/>
                </a:lnTo>
                <a:lnTo>
                  <a:pt x="76551" y="-40328"/>
                </a:lnTo>
                <a:lnTo>
                  <a:pt x="66961" y="-35657"/>
                </a:lnTo>
                <a:lnTo>
                  <a:pt x="55778" y="-27874"/>
                </a:lnTo>
                <a:lnTo>
                  <a:pt x="43144" y="-16976"/>
                </a:lnTo>
                <a:lnTo>
                  <a:pt x="37057" y="-11091"/>
                </a:lnTo>
                <a:lnTo>
                  <a:pt x="23158" y="2312"/>
                </a:lnTo>
                <a:lnTo>
                  <a:pt x="13161" y="13691"/>
                </a:lnTo>
                <a:lnTo>
                  <a:pt x="6909" y="23046"/>
                </a:lnTo>
                <a:lnTo>
                  <a:pt x="6925" y="0"/>
                </a:lnTo>
                <a:lnTo>
                  <a:pt x="14411" y="-9038"/>
                </a:lnTo>
                <a:lnTo>
                  <a:pt x="23476" y="-18406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39716" y="1677801"/>
            <a:ext cx="102936" cy="84169"/>
          </a:xfrm>
          <a:custGeom>
            <a:avLst/>
            <a:gdLst/>
            <a:ahLst/>
            <a:cxnLst/>
            <a:rect l="l" t="t" r="r" b="b"/>
            <a:pathLst>
              <a:path w="102936" h="84169">
                <a:moveTo>
                  <a:pt x="102936" y="43111"/>
                </a:moveTo>
                <a:lnTo>
                  <a:pt x="98819" y="49269"/>
                </a:lnTo>
                <a:lnTo>
                  <a:pt x="92642" y="51322"/>
                </a:lnTo>
                <a:lnTo>
                  <a:pt x="88525" y="51322"/>
                </a:lnTo>
                <a:lnTo>
                  <a:pt x="82349" y="51322"/>
                </a:lnTo>
                <a:lnTo>
                  <a:pt x="80290" y="49269"/>
                </a:lnTo>
                <a:lnTo>
                  <a:pt x="76173" y="45163"/>
                </a:lnTo>
                <a:lnTo>
                  <a:pt x="67151" y="54960"/>
                </a:lnTo>
                <a:lnTo>
                  <a:pt x="57826" y="63281"/>
                </a:lnTo>
                <a:lnTo>
                  <a:pt x="47896" y="70731"/>
                </a:lnTo>
                <a:lnTo>
                  <a:pt x="43233" y="73904"/>
                </a:lnTo>
                <a:lnTo>
                  <a:pt x="29062" y="80366"/>
                </a:lnTo>
                <a:lnTo>
                  <a:pt x="17903" y="83824"/>
                </a:lnTo>
                <a:lnTo>
                  <a:pt x="14411" y="84169"/>
                </a:lnTo>
                <a:lnTo>
                  <a:pt x="10293" y="84169"/>
                </a:lnTo>
                <a:lnTo>
                  <a:pt x="6176" y="84169"/>
                </a:lnTo>
                <a:lnTo>
                  <a:pt x="4117" y="80063"/>
                </a:lnTo>
                <a:lnTo>
                  <a:pt x="0" y="78010"/>
                </a:lnTo>
                <a:lnTo>
                  <a:pt x="0" y="73904"/>
                </a:lnTo>
                <a:lnTo>
                  <a:pt x="0" y="67745"/>
                </a:lnTo>
                <a:lnTo>
                  <a:pt x="1639" y="55343"/>
                </a:lnTo>
                <a:lnTo>
                  <a:pt x="6925" y="43938"/>
                </a:lnTo>
                <a:lnTo>
                  <a:pt x="14411" y="34899"/>
                </a:lnTo>
                <a:lnTo>
                  <a:pt x="23476" y="25531"/>
                </a:lnTo>
                <a:lnTo>
                  <a:pt x="33497" y="17803"/>
                </a:lnTo>
                <a:lnTo>
                  <a:pt x="44474" y="11451"/>
                </a:lnTo>
                <a:lnTo>
                  <a:pt x="51468" y="8211"/>
                </a:lnTo>
                <a:lnTo>
                  <a:pt x="66021" y="2916"/>
                </a:lnTo>
                <a:lnTo>
                  <a:pt x="77763" y="423"/>
                </a:lnTo>
                <a:lnTo>
                  <a:pt x="84408" y="0"/>
                </a:lnTo>
                <a:lnTo>
                  <a:pt x="92642" y="0"/>
                </a:lnTo>
                <a:lnTo>
                  <a:pt x="96760" y="2052"/>
                </a:lnTo>
                <a:lnTo>
                  <a:pt x="96760" y="10264"/>
                </a:lnTo>
                <a:lnTo>
                  <a:pt x="94846" y="18955"/>
                </a:lnTo>
                <a:lnTo>
                  <a:pt x="89103" y="29736"/>
                </a:lnTo>
                <a:lnTo>
                  <a:pt x="79533" y="43425"/>
                </a:lnTo>
                <a:lnTo>
                  <a:pt x="78231" y="45163"/>
                </a:lnTo>
                <a:lnTo>
                  <a:pt x="80290" y="47216"/>
                </a:lnTo>
                <a:lnTo>
                  <a:pt x="84408" y="49269"/>
                </a:lnTo>
                <a:lnTo>
                  <a:pt x="88525" y="49269"/>
                </a:lnTo>
                <a:lnTo>
                  <a:pt x="92642" y="49269"/>
                </a:lnTo>
                <a:lnTo>
                  <a:pt x="96760" y="47216"/>
                </a:lnTo>
                <a:lnTo>
                  <a:pt x="102936" y="43111"/>
                </a:lnTo>
                <a:close/>
              </a:path>
            </a:pathLst>
          </a:custGeom>
          <a:ln w="8220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43833" y="1679854"/>
            <a:ext cx="90584" cy="80063"/>
          </a:xfrm>
          <a:custGeom>
            <a:avLst/>
            <a:gdLst/>
            <a:ahLst/>
            <a:cxnLst/>
            <a:rect l="l" t="t" r="r" b="b"/>
            <a:pathLst>
              <a:path w="90584" h="80063">
                <a:moveTo>
                  <a:pt x="90584" y="8211"/>
                </a:moveTo>
                <a:lnTo>
                  <a:pt x="90584" y="6158"/>
                </a:lnTo>
                <a:lnTo>
                  <a:pt x="90584" y="4105"/>
                </a:lnTo>
                <a:lnTo>
                  <a:pt x="88525" y="2052"/>
                </a:lnTo>
                <a:lnTo>
                  <a:pt x="86466" y="0"/>
                </a:lnTo>
                <a:lnTo>
                  <a:pt x="82349" y="0"/>
                </a:lnTo>
                <a:lnTo>
                  <a:pt x="80290" y="0"/>
                </a:lnTo>
                <a:lnTo>
                  <a:pt x="72433" y="1556"/>
                </a:lnTo>
                <a:lnTo>
                  <a:pt x="62843" y="6227"/>
                </a:lnTo>
                <a:lnTo>
                  <a:pt x="51661" y="14011"/>
                </a:lnTo>
                <a:lnTo>
                  <a:pt x="39026" y="24908"/>
                </a:lnTo>
                <a:lnTo>
                  <a:pt x="32939" y="30793"/>
                </a:lnTo>
                <a:lnTo>
                  <a:pt x="19040" y="44197"/>
                </a:lnTo>
                <a:lnTo>
                  <a:pt x="9044" y="55576"/>
                </a:lnTo>
                <a:lnTo>
                  <a:pt x="2792" y="64931"/>
                </a:lnTo>
                <a:lnTo>
                  <a:pt x="125" y="72261"/>
                </a:lnTo>
                <a:lnTo>
                  <a:pt x="0" y="73904"/>
                </a:lnTo>
                <a:lnTo>
                  <a:pt x="0" y="75957"/>
                </a:lnTo>
                <a:lnTo>
                  <a:pt x="2058" y="75957"/>
                </a:lnTo>
                <a:lnTo>
                  <a:pt x="4117" y="78010"/>
                </a:lnTo>
                <a:lnTo>
                  <a:pt x="4117" y="80063"/>
                </a:lnTo>
                <a:lnTo>
                  <a:pt x="8234" y="80063"/>
                </a:lnTo>
                <a:lnTo>
                  <a:pt x="10293" y="80063"/>
                </a:lnTo>
                <a:lnTo>
                  <a:pt x="20802" y="78359"/>
                </a:lnTo>
                <a:lnTo>
                  <a:pt x="34250" y="72294"/>
                </a:lnTo>
                <a:lnTo>
                  <a:pt x="45623" y="64788"/>
                </a:lnTo>
                <a:lnTo>
                  <a:pt x="55733" y="56756"/>
                </a:lnTo>
                <a:lnTo>
                  <a:pt x="63820" y="49269"/>
                </a:lnTo>
                <a:lnTo>
                  <a:pt x="73169" y="39178"/>
                </a:lnTo>
                <a:lnTo>
                  <a:pt x="81270" y="29971"/>
                </a:lnTo>
                <a:lnTo>
                  <a:pt x="84408" y="26687"/>
                </a:lnTo>
                <a:lnTo>
                  <a:pt x="88525" y="18476"/>
                </a:lnTo>
                <a:lnTo>
                  <a:pt x="90584" y="12317"/>
                </a:lnTo>
                <a:lnTo>
                  <a:pt x="90584" y="8211"/>
                </a:lnTo>
                <a:close/>
              </a:path>
            </a:pathLst>
          </a:custGeom>
          <a:ln w="8221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04414" y="1681908"/>
            <a:ext cx="253224" cy="131386"/>
          </a:xfrm>
          <a:custGeom>
            <a:avLst/>
            <a:gdLst/>
            <a:ahLst/>
            <a:cxnLst/>
            <a:rect l="l" t="t" r="r" b="b"/>
            <a:pathLst>
              <a:path w="253224" h="131386">
                <a:moveTo>
                  <a:pt x="102936" y="6158"/>
                </a:moveTo>
                <a:lnTo>
                  <a:pt x="102936" y="12317"/>
                </a:lnTo>
                <a:lnTo>
                  <a:pt x="100877" y="14370"/>
                </a:lnTo>
                <a:lnTo>
                  <a:pt x="100877" y="4105"/>
                </a:lnTo>
                <a:lnTo>
                  <a:pt x="102936" y="6158"/>
                </a:lnTo>
                <a:close/>
              </a:path>
              <a:path w="253224" h="131386">
                <a:moveTo>
                  <a:pt x="98819" y="2052"/>
                </a:moveTo>
                <a:lnTo>
                  <a:pt x="96760" y="0"/>
                </a:lnTo>
                <a:lnTo>
                  <a:pt x="100877" y="2052"/>
                </a:lnTo>
                <a:lnTo>
                  <a:pt x="100877" y="4105"/>
                </a:lnTo>
                <a:lnTo>
                  <a:pt x="98819" y="2052"/>
                </a:lnTo>
                <a:close/>
              </a:path>
              <a:path w="253224" h="131386">
                <a:moveTo>
                  <a:pt x="7752" y="42687"/>
                </a:moveTo>
                <a:lnTo>
                  <a:pt x="14411" y="34899"/>
                </a:lnTo>
                <a:lnTo>
                  <a:pt x="22236" y="26767"/>
                </a:lnTo>
                <a:lnTo>
                  <a:pt x="31973" y="19324"/>
                </a:lnTo>
                <a:lnTo>
                  <a:pt x="43620" y="12302"/>
                </a:lnTo>
                <a:lnTo>
                  <a:pt x="51468" y="8211"/>
                </a:lnTo>
                <a:lnTo>
                  <a:pt x="66439" y="2855"/>
                </a:lnTo>
                <a:lnTo>
                  <a:pt x="78716" y="-713"/>
                </a:lnTo>
                <a:lnTo>
                  <a:pt x="88297" y="-2051"/>
                </a:lnTo>
                <a:lnTo>
                  <a:pt x="92642" y="-2052"/>
                </a:lnTo>
                <a:lnTo>
                  <a:pt x="96760" y="0"/>
                </a:lnTo>
                <a:lnTo>
                  <a:pt x="90584" y="0"/>
                </a:lnTo>
                <a:lnTo>
                  <a:pt x="82976" y="1380"/>
                </a:lnTo>
                <a:lnTo>
                  <a:pt x="73388" y="5522"/>
                </a:lnTo>
                <a:lnTo>
                  <a:pt x="62053" y="12426"/>
                </a:lnTo>
                <a:lnTo>
                  <a:pt x="49207" y="22091"/>
                </a:lnTo>
                <a:lnTo>
                  <a:pt x="39115" y="30793"/>
                </a:lnTo>
                <a:lnTo>
                  <a:pt x="25217" y="43912"/>
                </a:lnTo>
                <a:lnTo>
                  <a:pt x="14698" y="55099"/>
                </a:lnTo>
                <a:lnTo>
                  <a:pt x="7704" y="64352"/>
                </a:lnTo>
                <a:lnTo>
                  <a:pt x="4384" y="71672"/>
                </a:lnTo>
                <a:lnTo>
                  <a:pt x="4117" y="73904"/>
                </a:lnTo>
                <a:lnTo>
                  <a:pt x="4117" y="78010"/>
                </a:lnTo>
                <a:lnTo>
                  <a:pt x="0" y="73904"/>
                </a:lnTo>
                <a:lnTo>
                  <a:pt x="0" y="65693"/>
                </a:lnTo>
                <a:lnTo>
                  <a:pt x="1830" y="54190"/>
                </a:lnTo>
                <a:lnTo>
                  <a:pt x="7752" y="42687"/>
                </a:lnTo>
                <a:close/>
              </a:path>
              <a:path w="253224" h="131386">
                <a:moveTo>
                  <a:pt x="104995" y="30793"/>
                </a:moveTo>
                <a:lnTo>
                  <a:pt x="90256" y="46085"/>
                </a:lnTo>
                <a:lnTo>
                  <a:pt x="79745" y="58156"/>
                </a:lnTo>
                <a:lnTo>
                  <a:pt x="73166" y="67004"/>
                </a:lnTo>
                <a:lnTo>
                  <a:pt x="70223" y="72632"/>
                </a:lnTo>
                <a:lnTo>
                  <a:pt x="69996" y="73904"/>
                </a:lnTo>
                <a:lnTo>
                  <a:pt x="69996" y="78010"/>
                </a:lnTo>
                <a:lnTo>
                  <a:pt x="72055" y="78010"/>
                </a:lnTo>
                <a:lnTo>
                  <a:pt x="74114" y="80063"/>
                </a:lnTo>
                <a:lnTo>
                  <a:pt x="80290" y="80063"/>
                </a:lnTo>
                <a:lnTo>
                  <a:pt x="86466" y="78010"/>
                </a:lnTo>
                <a:lnTo>
                  <a:pt x="96760" y="71851"/>
                </a:lnTo>
                <a:lnTo>
                  <a:pt x="103493" y="66651"/>
                </a:lnTo>
                <a:lnTo>
                  <a:pt x="112008" y="59847"/>
                </a:lnTo>
                <a:lnTo>
                  <a:pt x="122652" y="51264"/>
                </a:lnTo>
                <a:lnTo>
                  <a:pt x="135771" y="40732"/>
                </a:lnTo>
                <a:lnTo>
                  <a:pt x="137935" y="39005"/>
                </a:lnTo>
                <a:lnTo>
                  <a:pt x="139993" y="39005"/>
                </a:lnTo>
                <a:lnTo>
                  <a:pt x="121465" y="53375"/>
                </a:lnTo>
                <a:lnTo>
                  <a:pt x="108842" y="63982"/>
                </a:lnTo>
                <a:lnTo>
                  <a:pt x="98773" y="72042"/>
                </a:lnTo>
                <a:lnTo>
                  <a:pt x="91258" y="77557"/>
                </a:lnTo>
                <a:lnTo>
                  <a:pt x="90584" y="78010"/>
                </a:lnTo>
                <a:lnTo>
                  <a:pt x="84408" y="80063"/>
                </a:lnTo>
                <a:lnTo>
                  <a:pt x="80290" y="82116"/>
                </a:lnTo>
                <a:lnTo>
                  <a:pt x="69996" y="82116"/>
                </a:lnTo>
                <a:lnTo>
                  <a:pt x="67938" y="80063"/>
                </a:lnTo>
                <a:lnTo>
                  <a:pt x="65879" y="78010"/>
                </a:lnTo>
                <a:lnTo>
                  <a:pt x="65879" y="71851"/>
                </a:lnTo>
                <a:lnTo>
                  <a:pt x="67457" y="61579"/>
                </a:lnTo>
                <a:lnTo>
                  <a:pt x="73632" y="48607"/>
                </a:lnTo>
                <a:lnTo>
                  <a:pt x="76173" y="45163"/>
                </a:lnTo>
                <a:lnTo>
                  <a:pt x="67881" y="51705"/>
                </a:lnTo>
                <a:lnTo>
                  <a:pt x="57659" y="60575"/>
                </a:lnTo>
                <a:lnTo>
                  <a:pt x="51468" y="65693"/>
                </a:lnTo>
                <a:lnTo>
                  <a:pt x="37440" y="74387"/>
                </a:lnTo>
                <a:lnTo>
                  <a:pt x="28290" y="79299"/>
                </a:lnTo>
                <a:lnTo>
                  <a:pt x="22646" y="82116"/>
                </a:lnTo>
                <a:lnTo>
                  <a:pt x="8234" y="82116"/>
                </a:lnTo>
                <a:lnTo>
                  <a:pt x="6176" y="80063"/>
                </a:lnTo>
                <a:lnTo>
                  <a:pt x="4117" y="78010"/>
                </a:lnTo>
                <a:lnTo>
                  <a:pt x="8234" y="80063"/>
                </a:lnTo>
                <a:lnTo>
                  <a:pt x="20587" y="80063"/>
                </a:lnTo>
                <a:lnTo>
                  <a:pt x="26763" y="78010"/>
                </a:lnTo>
                <a:lnTo>
                  <a:pt x="32939" y="75957"/>
                </a:lnTo>
                <a:lnTo>
                  <a:pt x="40766" y="70289"/>
                </a:lnTo>
                <a:lnTo>
                  <a:pt x="51050" y="62170"/>
                </a:lnTo>
                <a:lnTo>
                  <a:pt x="61761" y="53375"/>
                </a:lnTo>
                <a:lnTo>
                  <a:pt x="74379" y="43993"/>
                </a:lnTo>
                <a:lnTo>
                  <a:pt x="83996" y="35483"/>
                </a:lnTo>
                <a:lnTo>
                  <a:pt x="90196" y="27428"/>
                </a:lnTo>
                <a:lnTo>
                  <a:pt x="90584" y="26687"/>
                </a:lnTo>
                <a:lnTo>
                  <a:pt x="96760" y="20529"/>
                </a:lnTo>
                <a:lnTo>
                  <a:pt x="100877" y="14370"/>
                </a:lnTo>
                <a:lnTo>
                  <a:pt x="100877" y="18476"/>
                </a:lnTo>
                <a:lnTo>
                  <a:pt x="236754" y="-117015"/>
                </a:lnTo>
                <a:lnTo>
                  <a:pt x="253224" y="-117015"/>
                </a:lnTo>
                <a:lnTo>
                  <a:pt x="104995" y="30793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04414" y="1564892"/>
            <a:ext cx="253224" cy="199132"/>
          </a:xfrm>
          <a:custGeom>
            <a:avLst/>
            <a:gdLst/>
            <a:ahLst/>
            <a:cxnLst/>
            <a:rect l="l" t="t" r="r" b="b"/>
            <a:pathLst>
              <a:path w="253224" h="199132">
                <a:moveTo>
                  <a:pt x="236754" y="0"/>
                </a:moveTo>
                <a:lnTo>
                  <a:pt x="253224" y="0"/>
                </a:lnTo>
                <a:lnTo>
                  <a:pt x="104995" y="147809"/>
                </a:lnTo>
                <a:lnTo>
                  <a:pt x="90256" y="163101"/>
                </a:lnTo>
                <a:lnTo>
                  <a:pt x="79745" y="175171"/>
                </a:lnTo>
                <a:lnTo>
                  <a:pt x="73166" y="184020"/>
                </a:lnTo>
                <a:lnTo>
                  <a:pt x="70223" y="189648"/>
                </a:lnTo>
                <a:lnTo>
                  <a:pt x="69996" y="190920"/>
                </a:lnTo>
                <a:lnTo>
                  <a:pt x="69996" y="192973"/>
                </a:lnTo>
                <a:lnTo>
                  <a:pt x="69996" y="195026"/>
                </a:lnTo>
                <a:lnTo>
                  <a:pt x="72055" y="195026"/>
                </a:lnTo>
                <a:lnTo>
                  <a:pt x="74114" y="197079"/>
                </a:lnTo>
                <a:lnTo>
                  <a:pt x="76173" y="197079"/>
                </a:lnTo>
                <a:lnTo>
                  <a:pt x="80290" y="197079"/>
                </a:lnTo>
                <a:lnTo>
                  <a:pt x="86466" y="195026"/>
                </a:lnTo>
                <a:lnTo>
                  <a:pt x="96760" y="188867"/>
                </a:lnTo>
                <a:lnTo>
                  <a:pt x="103493" y="183667"/>
                </a:lnTo>
                <a:lnTo>
                  <a:pt x="112008" y="176862"/>
                </a:lnTo>
                <a:lnTo>
                  <a:pt x="122652" y="168280"/>
                </a:lnTo>
                <a:lnTo>
                  <a:pt x="135771" y="157748"/>
                </a:lnTo>
                <a:lnTo>
                  <a:pt x="137935" y="156021"/>
                </a:lnTo>
                <a:lnTo>
                  <a:pt x="139993" y="156021"/>
                </a:lnTo>
                <a:lnTo>
                  <a:pt x="121465" y="170391"/>
                </a:lnTo>
                <a:lnTo>
                  <a:pt x="108842" y="180998"/>
                </a:lnTo>
                <a:lnTo>
                  <a:pt x="98773" y="189058"/>
                </a:lnTo>
                <a:lnTo>
                  <a:pt x="91258" y="194573"/>
                </a:lnTo>
                <a:lnTo>
                  <a:pt x="90584" y="195026"/>
                </a:lnTo>
                <a:lnTo>
                  <a:pt x="84408" y="197079"/>
                </a:lnTo>
                <a:lnTo>
                  <a:pt x="80290" y="199132"/>
                </a:lnTo>
                <a:lnTo>
                  <a:pt x="76173" y="199132"/>
                </a:lnTo>
                <a:lnTo>
                  <a:pt x="74114" y="199132"/>
                </a:lnTo>
                <a:lnTo>
                  <a:pt x="69996" y="199132"/>
                </a:lnTo>
                <a:lnTo>
                  <a:pt x="67938" y="197079"/>
                </a:lnTo>
                <a:lnTo>
                  <a:pt x="65879" y="195026"/>
                </a:lnTo>
                <a:lnTo>
                  <a:pt x="65879" y="192973"/>
                </a:lnTo>
                <a:lnTo>
                  <a:pt x="65879" y="188867"/>
                </a:lnTo>
                <a:lnTo>
                  <a:pt x="67457" y="178595"/>
                </a:lnTo>
                <a:lnTo>
                  <a:pt x="73632" y="165623"/>
                </a:lnTo>
                <a:lnTo>
                  <a:pt x="76173" y="162179"/>
                </a:lnTo>
                <a:lnTo>
                  <a:pt x="67881" y="168721"/>
                </a:lnTo>
                <a:lnTo>
                  <a:pt x="57659" y="177591"/>
                </a:lnTo>
                <a:lnTo>
                  <a:pt x="51468" y="182708"/>
                </a:lnTo>
                <a:lnTo>
                  <a:pt x="37440" y="191403"/>
                </a:lnTo>
                <a:lnTo>
                  <a:pt x="28290" y="196314"/>
                </a:lnTo>
                <a:lnTo>
                  <a:pt x="22646" y="199132"/>
                </a:lnTo>
                <a:lnTo>
                  <a:pt x="16469" y="199132"/>
                </a:lnTo>
                <a:lnTo>
                  <a:pt x="14411" y="199132"/>
                </a:lnTo>
                <a:lnTo>
                  <a:pt x="8234" y="199132"/>
                </a:lnTo>
                <a:lnTo>
                  <a:pt x="6176" y="197079"/>
                </a:lnTo>
                <a:lnTo>
                  <a:pt x="4117" y="195026"/>
                </a:lnTo>
                <a:lnTo>
                  <a:pt x="0" y="190920"/>
                </a:lnTo>
                <a:lnTo>
                  <a:pt x="0" y="188867"/>
                </a:lnTo>
                <a:lnTo>
                  <a:pt x="0" y="182708"/>
                </a:lnTo>
                <a:lnTo>
                  <a:pt x="1830" y="171206"/>
                </a:lnTo>
                <a:lnTo>
                  <a:pt x="7752" y="159703"/>
                </a:lnTo>
                <a:lnTo>
                  <a:pt x="14411" y="151915"/>
                </a:lnTo>
                <a:lnTo>
                  <a:pt x="22236" y="143783"/>
                </a:lnTo>
                <a:lnTo>
                  <a:pt x="31973" y="136339"/>
                </a:lnTo>
                <a:lnTo>
                  <a:pt x="43620" y="129318"/>
                </a:lnTo>
                <a:lnTo>
                  <a:pt x="51468" y="125227"/>
                </a:lnTo>
                <a:lnTo>
                  <a:pt x="66439" y="119870"/>
                </a:lnTo>
                <a:lnTo>
                  <a:pt x="78716" y="116301"/>
                </a:lnTo>
                <a:lnTo>
                  <a:pt x="88297" y="114963"/>
                </a:lnTo>
                <a:lnTo>
                  <a:pt x="88525" y="114962"/>
                </a:lnTo>
                <a:lnTo>
                  <a:pt x="92642" y="114962"/>
                </a:lnTo>
                <a:lnTo>
                  <a:pt x="96760" y="117015"/>
                </a:lnTo>
                <a:lnTo>
                  <a:pt x="98819" y="119068"/>
                </a:lnTo>
                <a:lnTo>
                  <a:pt x="100877" y="121121"/>
                </a:lnTo>
                <a:lnTo>
                  <a:pt x="102936" y="123174"/>
                </a:lnTo>
                <a:lnTo>
                  <a:pt x="102936" y="127280"/>
                </a:lnTo>
                <a:lnTo>
                  <a:pt x="102936" y="129333"/>
                </a:lnTo>
                <a:lnTo>
                  <a:pt x="100877" y="131386"/>
                </a:lnTo>
                <a:lnTo>
                  <a:pt x="100877" y="135491"/>
                </a:lnTo>
                <a:lnTo>
                  <a:pt x="236754" y="0"/>
                </a:lnTo>
                <a:close/>
              </a:path>
            </a:pathLst>
          </a:custGeom>
          <a:ln w="8220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08532" y="1681908"/>
            <a:ext cx="96760" cy="80063"/>
          </a:xfrm>
          <a:custGeom>
            <a:avLst/>
            <a:gdLst/>
            <a:ahLst/>
            <a:cxnLst/>
            <a:rect l="l" t="t" r="r" b="b"/>
            <a:pathLst>
              <a:path w="96760" h="80063">
                <a:moveTo>
                  <a:pt x="96760" y="8211"/>
                </a:moveTo>
                <a:lnTo>
                  <a:pt x="96760" y="2052"/>
                </a:lnTo>
                <a:lnTo>
                  <a:pt x="92642" y="0"/>
                </a:lnTo>
                <a:lnTo>
                  <a:pt x="86466" y="0"/>
                </a:lnTo>
                <a:lnTo>
                  <a:pt x="78859" y="1380"/>
                </a:lnTo>
                <a:lnTo>
                  <a:pt x="69270" y="5522"/>
                </a:lnTo>
                <a:lnTo>
                  <a:pt x="57936" y="12426"/>
                </a:lnTo>
                <a:lnTo>
                  <a:pt x="45089" y="22091"/>
                </a:lnTo>
                <a:lnTo>
                  <a:pt x="34998" y="30793"/>
                </a:lnTo>
                <a:lnTo>
                  <a:pt x="21100" y="43912"/>
                </a:lnTo>
                <a:lnTo>
                  <a:pt x="10580" y="55099"/>
                </a:lnTo>
                <a:lnTo>
                  <a:pt x="3587" y="64352"/>
                </a:lnTo>
                <a:lnTo>
                  <a:pt x="267" y="71672"/>
                </a:lnTo>
                <a:lnTo>
                  <a:pt x="0" y="73904"/>
                </a:lnTo>
                <a:lnTo>
                  <a:pt x="0" y="78010"/>
                </a:lnTo>
                <a:lnTo>
                  <a:pt x="4117" y="80063"/>
                </a:lnTo>
                <a:lnTo>
                  <a:pt x="10293" y="80063"/>
                </a:lnTo>
                <a:lnTo>
                  <a:pt x="16469" y="80063"/>
                </a:lnTo>
                <a:lnTo>
                  <a:pt x="22646" y="78010"/>
                </a:lnTo>
                <a:lnTo>
                  <a:pt x="28822" y="75957"/>
                </a:lnTo>
                <a:lnTo>
                  <a:pt x="36649" y="70289"/>
                </a:lnTo>
                <a:lnTo>
                  <a:pt x="46932" y="62170"/>
                </a:lnTo>
                <a:lnTo>
                  <a:pt x="57644" y="53375"/>
                </a:lnTo>
                <a:lnTo>
                  <a:pt x="70261" y="43993"/>
                </a:lnTo>
                <a:lnTo>
                  <a:pt x="79878" y="35483"/>
                </a:lnTo>
                <a:lnTo>
                  <a:pt x="86078" y="27428"/>
                </a:lnTo>
                <a:lnTo>
                  <a:pt x="86466" y="26687"/>
                </a:lnTo>
                <a:lnTo>
                  <a:pt x="92642" y="20529"/>
                </a:lnTo>
                <a:lnTo>
                  <a:pt x="96760" y="14370"/>
                </a:lnTo>
                <a:lnTo>
                  <a:pt x="96760" y="8211"/>
                </a:lnTo>
                <a:close/>
              </a:path>
            </a:pathLst>
          </a:custGeom>
          <a:ln w="8221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60877" y="1682341"/>
            <a:ext cx="43233" cy="38570"/>
          </a:xfrm>
          <a:custGeom>
            <a:avLst/>
            <a:gdLst/>
            <a:ahLst/>
            <a:cxnLst/>
            <a:rect l="l" t="t" r="r" b="b"/>
            <a:pathLst>
              <a:path w="43233" h="38570">
                <a:moveTo>
                  <a:pt x="43233" y="3671"/>
                </a:moveTo>
                <a:lnTo>
                  <a:pt x="39115" y="5724"/>
                </a:lnTo>
                <a:lnTo>
                  <a:pt x="32939" y="9829"/>
                </a:lnTo>
                <a:lnTo>
                  <a:pt x="22646" y="18041"/>
                </a:lnTo>
                <a:lnTo>
                  <a:pt x="12529" y="25865"/>
                </a:lnTo>
                <a:lnTo>
                  <a:pt x="3298" y="34573"/>
                </a:lnTo>
                <a:lnTo>
                  <a:pt x="0" y="38570"/>
                </a:lnTo>
                <a:lnTo>
                  <a:pt x="4117" y="20094"/>
                </a:lnTo>
                <a:lnTo>
                  <a:pt x="17710" y="11320"/>
                </a:lnTo>
                <a:lnTo>
                  <a:pt x="30387" y="4574"/>
                </a:lnTo>
                <a:lnTo>
                  <a:pt x="41864" y="0"/>
                </a:lnTo>
                <a:lnTo>
                  <a:pt x="43233" y="3671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32055" y="1679854"/>
            <a:ext cx="96760" cy="84169"/>
          </a:xfrm>
          <a:custGeom>
            <a:avLst/>
            <a:gdLst/>
            <a:ahLst/>
            <a:cxnLst/>
            <a:rect l="l" t="t" r="r" b="b"/>
            <a:pathLst>
              <a:path w="96760" h="84169">
                <a:moveTo>
                  <a:pt x="80677" y="225"/>
                </a:moveTo>
                <a:lnTo>
                  <a:pt x="84408" y="0"/>
                </a:lnTo>
                <a:lnTo>
                  <a:pt x="86466" y="0"/>
                </a:lnTo>
                <a:lnTo>
                  <a:pt x="88525" y="2052"/>
                </a:lnTo>
                <a:lnTo>
                  <a:pt x="90584" y="4105"/>
                </a:lnTo>
                <a:lnTo>
                  <a:pt x="90584" y="6158"/>
                </a:lnTo>
                <a:lnTo>
                  <a:pt x="87081" y="16042"/>
                </a:lnTo>
                <a:lnTo>
                  <a:pt x="76574" y="25622"/>
                </a:lnTo>
                <a:lnTo>
                  <a:pt x="72055" y="28740"/>
                </a:lnTo>
                <a:lnTo>
                  <a:pt x="60461" y="34484"/>
                </a:lnTo>
                <a:lnTo>
                  <a:pt x="48631" y="38703"/>
                </a:lnTo>
                <a:lnTo>
                  <a:pt x="36329" y="41632"/>
                </a:lnTo>
                <a:lnTo>
                  <a:pt x="26763" y="43111"/>
                </a:lnTo>
                <a:lnTo>
                  <a:pt x="14076" y="56504"/>
                </a:lnTo>
                <a:lnTo>
                  <a:pt x="6369" y="66415"/>
                </a:lnTo>
                <a:lnTo>
                  <a:pt x="4117" y="71851"/>
                </a:lnTo>
                <a:lnTo>
                  <a:pt x="4117" y="73904"/>
                </a:lnTo>
                <a:lnTo>
                  <a:pt x="6176" y="78010"/>
                </a:lnTo>
                <a:lnTo>
                  <a:pt x="8234" y="80063"/>
                </a:lnTo>
                <a:lnTo>
                  <a:pt x="10293" y="82116"/>
                </a:lnTo>
                <a:lnTo>
                  <a:pt x="16469" y="82116"/>
                </a:lnTo>
                <a:lnTo>
                  <a:pt x="27264" y="81014"/>
                </a:lnTo>
                <a:lnTo>
                  <a:pt x="40009" y="77193"/>
                </a:lnTo>
                <a:lnTo>
                  <a:pt x="47350" y="73904"/>
                </a:lnTo>
                <a:lnTo>
                  <a:pt x="57156" y="68979"/>
                </a:lnTo>
                <a:lnTo>
                  <a:pt x="67429" y="62523"/>
                </a:lnTo>
                <a:lnTo>
                  <a:pt x="78038" y="54799"/>
                </a:lnTo>
                <a:lnTo>
                  <a:pt x="88850" y="46072"/>
                </a:lnTo>
                <a:lnTo>
                  <a:pt x="94701" y="41058"/>
                </a:lnTo>
                <a:lnTo>
                  <a:pt x="96760" y="41058"/>
                </a:lnTo>
                <a:lnTo>
                  <a:pt x="85592" y="51314"/>
                </a:lnTo>
                <a:lnTo>
                  <a:pt x="74714" y="59810"/>
                </a:lnTo>
                <a:lnTo>
                  <a:pt x="64413" y="66690"/>
                </a:lnTo>
                <a:lnTo>
                  <a:pt x="54979" y="72098"/>
                </a:lnTo>
                <a:lnTo>
                  <a:pt x="51468" y="73904"/>
                </a:lnTo>
                <a:lnTo>
                  <a:pt x="37249" y="79504"/>
                </a:lnTo>
                <a:lnTo>
                  <a:pt x="25050" y="83091"/>
                </a:lnTo>
                <a:lnTo>
                  <a:pt x="16469" y="84169"/>
                </a:lnTo>
                <a:lnTo>
                  <a:pt x="6176" y="84169"/>
                </a:lnTo>
                <a:lnTo>
                  <a:pt x="0" y="78010"/>
                </a:lnTo>
                <a:lnTo>
                  <a:pt x="0" y="65693"/>
                </a:lnTo>
                <a:lnTo>
                  <a:pt x="1718" y="55343"/>
                </a:lnTo>
                <a:lnTo>
                  <a:pt x="6979" y="44792"/>
                </a:lnTo>
                <a:lnTo>
                  <a:pt x="15941" y="34514"/>
                </a:lnTo>
                <a:lnTo>
                  <a:pt x="28763" y="24983"/>
                </a:lnTo>
                <a:lnTo>
                  <a:pt x="32939" y="22581"/>
                </a:lnTo>
                <a:lnTo>
                  <a:pt x="28822" y="41058"/>
                </a:lnTo>
                <a:lnTo>
                  <a:pt x="32939" y="41058"/>
                </a:lnTo>
                <a:lnTo>
                  <a:pt x="41174" y="39005"/>
                </a:lnTo>
                <a:lnTo>
                  <a:pt x="51468" y="34899"/>
                </a:lnTo>
                <a:lnTo>
                  <a:pt x="63449" y="29599"/>
                </a:lnTo>
                <a:lnTo>
                  <a:pt x="74174" y="23400"/>
                </a:lnTo>
                <a:lnTo>
                  <a:pt x="78231" y="20529"/>
                </a:lnTo>
                <a:lnTo>
                  <a:pt x="84408" y="14370"/>
                </a:lnTo>
                <a:lnTo>
                  <a:pt x="88525" y="10264"/>
                </a:lnTo>
                <a:lnTo>
                  <a:pt x="88525" y="4105"/>
                </a:lnTo>
                <a:lnTo>
                  <a:pt x="86466" y="2052"/>
                </a:lnTo>
                <a:lnTo>
                  <a:pt x="80290" y="2052"/>
                </a:lnTo>
                <a:lnTo>
                  <a:pt x="76173" y="4105"/>
                </a:lnTo>
                <a:lnTo>
                  <a:pt x="72055" y="6158"/>
                </a:lnTo>
                <a:lnTo>
                  <a:pt x="70686" y="2487"/>
                </a:lnTo>
                <a:lnTo>
                  <a:pt x="80677" y="225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32055" y="1679854"/>
            <a:ext cx="96760" cy="84169"/>
          </a:xfrm>
          <a:custGeom>
            <a:avLst/>
            <a:gdLst/>
            <a:ahLst/>
            <a:cxnLst/>
            <a:rect l="l" t="t" r="r" b="b"/>
            <a:pathLst>
              <a:path w="96760" h="84169">
                <a:moveTo>
                  <a:pt x="94701" y="41058"/>
                </a:moveTo>
                <a:lnTo>
                  <a:pt x="85592" y="51314"/>
                </a:lnTo>
                <a:lnTo>
                  <a:pt x="74714" y="59810"/>
                </a:lnTo>
                <a:lnTo>
                  <a:pt x="64413" y="66690"/>
                </a:lnTo>
                <a:lnTo>
                  <a:pt x="54979" y="72098"/>
                </a:lnTo>
                <a:lnTo>
                  <a:pt x="51468" y="73904"/>
                </a:lnTo>
                <a:lnTo>
                  <a:pt x="37249" y="79504"/>
                </a:lnTo>
                <a:lnTo>
                  <a:pt x="25050" y="83091"/>
                </a:lnTo>
                <a:lnTo>
                  <a:pt x="16469" y="84169"/>
                </a:lnTo>
                <a:lnTo>
                  <a:pt x="6176" y="84169"/>
                </a:lnTo>
                <a:lnTo>
                  <a:pt x="0" y="78010"/>
                </a:lnTo>
                <a:lnTo>
                  <a:pt x="0" y="65693"/>
                </a:lnTo>
                <a:lnTo>
                  <a:pt x="1718" y="55343"/>
                </a:lnTo>
                <a:lnTo>
                  <a:pt x="6979" y="44792"/>
                </a:lnTo>
                <a:lnTo>
                  <a:pt x="15941" y="34514"/>
                </a:lnTo>
                <a:lnTo>
                  <a:pt x="28763" y="24983"/>
                </a:lnTo>
                <a:lnTo>
                  <a:pt x="32939" y="22581"/>
                </a:lnTo>
                <a:lnTo>
                  <a:pt x="46532" y="13807"/>
                </a:lnTo>
                <a:lnTo>
                  <a:pt x="59209" y="7062"/>
                </a:lnTo>
                <a:lnTo>
                  <a:pt x="70686" y="2487"/>
                </a:lnTo>
                <a:lnTo>
                  <a:pt x="80677" y="225"/>
                </a:lnTo>
                <a:lnTo>
                  <a:pt x="84408" y="0"/>
                </a:lnTo>
                <a:lnTo>
                  <a:pt x="86466" y="0"/>
                </a:lnTo>
                <a:lnTo>
                  <a:pt x="88525" y="2052"/>
                </a:lnTo>
                <a:lnTo>
                  <a:pt x="90584" y="4105"/>
                </a:lnTo>
                <a:lnTo>
                  <a:pt x="90584" y="6158"/>
                </a:lnTo>
                <a:lnTo>
                  <a:pt x="87081" y="16042"/>
                </a:lnTo>
                <a:lnTo>
                  <a:pt x="76574" y="25622"/>
                </a:lnTo>
                <a:lnTo>
                  <a:pt x="72055" y="28740"/>
                </a:lnTo>
                <a:lnTo>
                  <a:pt x="60461" y="34484"/>
                </a:lnTo>
                <a:lnTo>
                  <a:pt x="48631" y="38703"/>
                </a:lnTo>
                <a:lnTo>
                  <a:pt x="36329" y="41632"/>
                </a:lnTo>
                <a:lnTo>
                  <a:pt x="26763" y="43111"/>
                </a:lnTo>
                <a:lnTo>
                  <a:pt x="14076" y="56504"/>
                </a:lnTo>
                <a:lnTo>
                  <a:pt x="6369" y="66415"/>
                </a:lnTo>
                <a:lnTo>
                  <a:pt x="4117" y="71851"/>
                </a:lnTo>
                <a:lnTo>
                  <a:pt x="4117" y="73904"/>
                </a:lnTo>
                <a:lnTo>
                  <a:pt x="6176" y="78010"/>
                </a:lnTo>
                <a:lnTo>
                  <a:pt x="8234" y="80063"/>
                </a:lnTo>
                <a:lnTo>
                  <a:pt x="10293" y="82116"/>
                </a:lnTo>
                <a:lnTo>
                  <a:pt x="14411" y="82116"/>
                </a:lnTo>
                <a:lnTo>
                  <a:pt x="16469" y="82116"/>
                </a:lnTo>
                <a:lnTo>
                  <a:pt x="27264" y="81014"/>
                </a:lnTo>
                <a:lnTo>
                  <a:pt x="40009" y="77193"/>
                </a:lnTo>
                <a:lnTo>
                  <a:pt x="47350" y="73904"/>
                </a:lnTo>
                <a:lnTo>
                  <a:pt x="57156" y="68979"/>
                </a:lnTo>
                <a:lnTo>
                  <a:pt x="67429" y="62523"/>
                </a:lnTo>
                <a:lnTo>
                  <a:pt x="78038" y="54799"/>
                </a:lnTo>
                <a:lnTo>
                  <a:pt x="88850" y="46072"/>
                </a:lnTo>
                <a:lnTo>
                  <a:pt x="94701" y="41058"/>
                </a:lnTo>
                <a:close/>
              </a:path>
            </a:pathLst>
          </a:custGeom>
          <a:ln w="8221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60877" y="1681907"/>
            <a:ext cx="59703" cy="39005"/>
          </a:xfrm>
          <a:custGeom>
            <a:avLst/>
            <a:gdLst/>
            <a:ahLst/>
            <a:cxnLst/>
            <a:rect l="l" t="t" r="r" b="b"/>
            <a:pathLst>
              <a:path w="59703" h="39005">
                <a:moveTo>
                  <a:pt x="0" y="39005"/>
                </a:moveTo>
                <a:lnTo>
                  <a:pt x="4117" y="39005"/>
                </a:lnTo>
                <a:lnTo>
                  <a:pt x="12352" y="36952"/>
                </a:lnTo>
                <a:lnTo>
                  <a:pt x="22646" y="32846"/>
                </a:lnTo>
                <a:lnTo>
                  <a:pt x="34627" y="27546"/>
                </a:lnTo>
                <a:lnTo>
                  <a:pt x="45352" y="21347"/>
                </a:lnTo>
                <a:lnTo>
                  <a:pt x="49409" y="18476"/>
                </a:lnTo>
                <a:lnTo>
                  <a:pt x="55585" y="12317"/>
                </a:lnTo>
                <a:lnTo>
                  <a:pt x="59703" y="8211"/>
                </a:lnTo>
                <a:lnTo>
                  <a:pt x="59703" y="4105"/>
                </a:lnTo>
                <a:lnTo>
                  <a:pt x="59703" y="2052"/>
                </a:lnTo>
                <a:lnTo>
                  <a:pt x="57644" y="0"/>
                </a:lnTo>
                <a:lnTo>
                  <a:pt x="55585" y="0"/>
                </a:lnTo>
                <a:lnTo>
                  <a:pt x="51468" y="0"/>
                </a:lnTo>
                <a:lnTo>
                  <a:pt x="47350" y="2052"/>
                </a:lnTo>
                <a:lnTo>
                  <a:pt x="43233" y="4105"/>
                </a:lnTo>
                <a:lnTo>
                  <a:pt x="39115" y="6158"/>
                </a:lnTo>
                <a:lnTo>
                  <a:pt x="32939" y="10264"/>
                </a:lnTo>
                <a:lnTo>
                  <a:pt x="22646" y="18476"/>
                </a:lnTo>
                <a:lnTo>
                  <a:pt x="12529" y="26300"/>
                </a:lnTo>
                <a:lnTo>
                  <a:pt x="3298" y="35007"/>
                </a:lnTo>
                <a:lnTo>
                  <a:pt x="0" y="39005"/>
                </a:lnTo>
                <a:close/>
              </a:path>
            </a:pathLst>
          </a:custGeom>
          <a:ln w="8218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26757" y="1532045"/>
            <a:ext cx="251165" cy="231978"/>
          </a:xfrm>
          <a:custGeom>
            <a:avLst/>
            <a:gdLst/>
            <a:ahLst/>
            <a:cxnLst/>
            <a:rect l="l" t="t" r="r" b="b"/>
            <a:pathLst>
              <a:path w="251165" h="231978">
                <a:moveTo>
                  <a:pt x="194015" y="20076"/>
                </a:moveTo>
                <a:lnTo>
                  <a:pt x="199697" y="16423"/>
                </a:lnTo>
                <a:lnTo>
                  <a:pt x="212528" y="7458"/>
                </a:lnTo>
                <a:lnTo>
                  <a:pt x="224698" y="2248"/>
                </a:lnTo>
                <a:lnTo>
                  <a:pt x="235541" y="132"/>
                </a:lnTo>
                <a:lnTo>
                  <a:pt x="238812" y="0"/>
                </a:lnTo>
                <a:lnTo>
                  <a:pt x="227573" y="1797"/>
                </a:lnTo>
                <a:lnTo>
                  <a:pt x="216071" y="7189"/>
                </a:lnTo>
                <a:lnTo>
                  <a:pt x="207931" y="12317"/>
                </a:lnTo>
                <a:lnTo>
                  <a:pt x="201189" y="17301"/>
                </a:lnTo>
                <a:lnTo>
                  <a:pt x="193402" y="23903"/>
                </a:lnTo>
                <a:lnTo>
                  <a:pt x="184571" y="32008"/>
                </a:lnTo>
                <a:lnTo>
                  <a:pt x="174695" y="41499"/>
                </a:lnTo>
                <a:lnTo>
                  <a:pt x="163775" y="52259"/>
                </a:lnTo>
                <a:lnTo>
                  <a:pt x="152346" y="63640"/>
                </a:lnTo>
                <a:lnTo>
                  <a:pt x="140667" y="76160"/>
                </a:lnTo>
                <a:lnTo>
                  <a:pt x="130102" y="87400"/>
                </a:lnTo>
                <a:lnTo>
                  <a:pt x="120762" y="97415"/>
                </a:lnTo>
                <a:lnTo>
                  <a:pt x="112756" y="106260"/>
                </a:lnTo>
                <a:lnTo>
                  <a:pt x="106195" y="113990"/>
                </a:lnTo>
                <a:lnTo>
                  <a:pt x="101188" y="120660"/>
                </a:lnTo>
                <a:lnTo>
                  <a:pt x="100877" y="121121"/>
                </a:lnTo>
                <a:lnTo>
                  <a:pt x="108162" y="118080"/>
                </a:lnTo>
                <a:lnTo>
                  <a:pt x="117482" y="113817"/>
                </a:lnTo>
                <a:lnTo>
                  <a:pt x="128838" y="108129"/>
                </a:lnTo>
                <a:lnTo>
                  <a:pt x="142228" y="100807"/>
                </a:lnTo>
                <a:lnTo>
                  <a:pt x="156463" y="92380"/>
                </a:lnTo>
                <a:lnTo>
                  <a:pt x="168733" y="84668"/>
                </a:lnTo>
                <a:lnTo>
                  <a:pt x="180348" y="77004"/>
                </a:lnTo>
                <a:lnTo>
                  <a:pt x="191262" y="69434"/>
                </a:lnTo>
                <a:lnTo>
                  <a:pt x="201426" y="62006"/>
                </a:lnTo>
                <a:lnTo>
                  <a:pt x="210794" y="54768"/>
                </a:lnTo>
                <a:lnTo>
                  <a:pt x="219318" y="47766"/>
                </a:lnTo>
                <a:lnTo>
                  <a:pt x="235868" y="32013"/>
                </a:lnTo>
                <a:lnTo>
                  <a:pt x="244542" y="21212"/>
                </a:lnTo>
                <a:lnTo>
                  <a:pt x="248660" y="13060"/>
                </a:lnTo>
                <a:lnTo>
                  <a:pt x="249106" y="10264"/>
                </a:lnTo>
                <a:lnTo>
                  <a:pt x="249106" y="8211"/>
                </a:lnTo>
                <a:lnTo>
                  <a:pt x="247047" y="6158"/>
                </a:lnTo>
                <a:lnTo>
                  <a:pt x="244989" y="4105"/>
                </a:lnTo>
                <a:lnTo>
                  <a:pt x="242930" y="2052"/>
                </a:lnTo>
                <a:lnTo>
                  <a:pt x="240871" y="0"/>
                </a:lnTo>
                <a:lnTo>
                  <a:pt x="244989" y="0"/>
                </a:lnTo>
                <a:lnTo>
                  <a:pt x="247047" y="2052"/>
                </a:lnTo>
                <a:lnTo>
                  <a:pt x="251165" y="4105"/>
                </a:lnTo>
                <a:lnTo>
                  <a:pt x="251165" y="10264"/>
                </a:lnTo>
                <a:lnTo>
                  <a:pt x="249206" y="18075"/>
                </a:lnTo>
                <a:lnTo>
                  <a:pt x="243153" y="27795"/>
                </a:lnTo>
                <a:lnTo>
                  <a:pt x="232739" y="39424"/>
                </a:lnTo>
                <a:lnTo>
                  <a:pt x="224401" y="47216"/>
                </a:lnTo>
                <a:lnTo>
                  <a:pt x="216212" y="54115"/>
                </a:lnTo>
                <a:lnTo>
                  <a:pt x="207161" y="61268"/>
                </a:lnTo>
                <a:lnTo>
                  <a:pt x="197295" y="68629"/>
                </a:lnTo>
                <a:lnTo>
                  <a:pt x="186662" y="76150"/>
                </a:lnTo>
                <a:lnTo>
                  <a:pt x="175309" y="83784"/>
                </a:lnTo>
                <a:lnTo>
                  <a:pt x="163284" y="91484"/>
                </a:lnTo>
                <a:lnTo>
                  <a:pt x="158522" y="94433"/>
                </a:lnTo>
                <a:lnTo>
                  <a:pt x="144374" y="102874"/>
                </a:lnTo>
                <a:lnTo>
                  <a:pt x="131481" y="110064"/>
                </a:lnTo>
                <a:lnTo>
                  <a:pt x="119843" y="116002"/>
                </a:lnTo>
                <a:lnTo>
                  <a:pt x="109460" y="120689"/>
                </a:lnTo>
                <a:lnTo>
                  <a:pt x="100332" y="124125"/>
                </a:lnTo>
                <a:lnTo>
                  <a:pt x="96760" y="125227"/>
                </a:lnTo>
                <a:lnTo>
                  <a:pt x="90852" y="131864"/>
                </a:lnTo>
                <a:lnTo>
                  <a:pt x="79125" y="142982"/>
                </a:lnTo>
                <a:lnTo>
                  <a:pt x="78231" y="143703"/>
                </a:lnTo>
                <a:lnTo>
                  <a:pt x="61761" y="162179"/>
                </a:lnTo>
                <a:lnTo>
                  <a:pt x="41174" y="186814"/>
                </a:lnTo>
                <a:lnTo>
                  <a:pt x="29968" y="201212"/>
                </a:lnTo>
                <a:lnTo>
                  <a:pt x="22030" y="211908"/>
                </a:lnTo>
                <a:lnTo>
                  <a:pt x="17362" y="219549"/>
                </a:lnTo>
                <a:lnTo>
                  <a:pt x="16469" y="221714"/>
                </a:lnTo>
                <a:lnTo>
                  <a:pt x="16469" y="227872"/>
                </a:lnTo>
                <a:lnTo>
                  <a:pt x="20587" y="229925"/>
                </a:lnTo>
                <a:lnTo>
                  <a:pt x="24704" y="229925"/>
                </a:lnTo>
                <a:lnTo>
                  <a:pt x="31585" y="228780"/>
                </a:lnTo>
                <a:lnTo>
                  <a:pt x="40064" y="225381"/>
                </a:lnTo>
                <a:lnTo>
                  <a:pt x="50088" y="219783"/>
                </a:lnTo>
                <a:lnTo>
                  <a:pt x="61603" y="212038"/>
                </a:lnTo>
                <a:lnTo>
                  <a:pt x="74555" y="202201"/>
                </a:lnTo>
                <a:lnTo>
                  <a:pt x="88890" y="190326"/>
                </a:lnTo>
                <a:lnTo>
                  <a:pt x="90584" y="188867"/>
                </a:lnTo>
                <a:lnTo>
                  <a:pt x="92642" y="188867"/>
                </a:lnTo>
                <a:lnTo>
                  <a:pt x="80290" y="201184"/>
                </a:lnTo>
                <a:lnTo>
                  <a:pt x="65230" y="212263"/>
                </a:lnTo>
                <a:lnTo>
                  <a:pt x="52144" y="220882"/>
                </a:lnTo>
                <a:lnTo>
                  <a:pt x="41031" y="227041"/>
                </a:lnTo>
                <a:lnTo>
                  <a:pt x="31892" y="230739"/>
                </a:lnTo>
                <a:lnTo>
                  <a:pt x="24726" y="231978"/>
                </a:lnTo>
                <a:lnTo>
                  <a:pt x="16469" y="231978"/>
                </a:lnTo>
                <a:lnTo>
                  <a:pt x="14411" y="227872"/>
                </a:lnTo>
                <a:lnTo>
                  <a:pt x="12352" y="225819"/>
                </a:lnTo>
                <a:lnTo>
                  <a:pt x="10293" y="223766"/>
                </a:lnTo>
                <a:lnTo>
                  <a:pt x="10293" y="219661"/>
                </a:lnTo>
                <a:lnTo>
                  <a:pt x="11797" y="211001"/>
                </a:lnTo>
                <a:lnTo>
                  <a:pt x="16307" y="200462"/>
                </a:lnTo>
                <a:lnTo>
                  <a:pt x="23825" y="188414"/>
                </a:lnTo>
                <a:lnTo>
                  <a:pt x="34350" y="175227"/>
                </a:lnTo>
                <a:lnTo>
                  <a:pt x="34998" y="174497"/>
                </a:lnTo>
                <a:lnTo>
                  <a:pt x="47087" y="159916"/>
                </a:lnTo>
                <a:lnTo>
                  <a:pt x="56424" y="149412"/>
                </a:lnTo>
                <a:lnTo>
                  <a:pt x="63009" y="142484"/>
                </a:lnTo>
                <a:lnTo>
                  <a:pt x="65879" y="139597"/>
                </a:lnTo>
                <a:lnTo>
                  <a:pt x="57918" y="144047"/>
                </a:lnTo>
                <a:lnTo>
                  <a:pt x="46021" y="153340"/>
                </a:lnTo>
                <a:lnTo>
                  <a:pt x="43233" y="156021"/>
                </a:lnTo>
                <a:lnTo>
                  <a:pt x="2058" y="188867"/>
                </a:lnTo>
                <a:lnTo>
                  <a:pt x="0" y="188867"/>
                </a:lnTo>
                <a:lnTo>
                  <a:pt x="15262" y="175820"/>
                </a:lnTo>
                <a:lnTo>
                  <a:pt x="28194" y="165029"/>
                </a:lnTo>
                <a:lnTo>
                  <a:pt x="38796" y="156424"/>
                </a:lnTo>
                <a:lnTo>
                  <a:pt x="47067" y="149937"/>
                </a:lnTo>
                <a:lnTo>
                  <a:pt x="53008" y="145499"/>
                </a:lnTo>
                <a:lnTo>
                  <a:pt x="55585" y="143703"/>
                </a:lnTo>
                <a:lnTo>
                  <a:pt x="59703" y="139597"/>
                </a:lnTo>
                <a:lnTo>
                  <a:pt x="63820" y="137544"/>
                </a:lnTo>
                <a:lnTo>
                  <a:pt x="67938" y="135491"/>
                </a:lnTo>
                <a:lnTo>
                  <a:pt x="69996" y="133439"/>
                </a:lnTo>
                <a:lnTo>
                  <a:pt x="72055" y="131386"/>
                </a:lnTo>
                <a:lnTo>
                  <a:pt x="74114" y="129333"/>
                </a:lnTo>
                <a:lnTo>
                  <a:pt x="83676" y="119802"/>
                </a:lnTo>
                <a:lnTo>
                  <a:pt x="93056" y="110481"/>
                </a:lnTo>
                <a:lnTo>
                  <a:pt x="102280" y="101369"/>
                </a:lnTo>
                <a:lnTo>
                  <a:pt x="111377" y="92467"/>
                </a:lnTo>
                <a:lnTo>
                  <a:pt x="120373" y="83773"/>
                </a:lnTo>
                <a:lnTo>
                  <a:pt x="129296" y="75290"/>
                </a:lnTo>
                <a:lnTo>
                  <a:pt x="138173" y="67015"/>
                </a:lnTo>
                <a:lnTo>
                  <a:pt x="144111" y="61587"/>
                </a:lnTo>
                <a:lnTo>
                  <a:pt x="154868" y="51235"/>
                </a:lnTo>
                <a:lnTo>
                  <a:pt x="165238" y="41977"/>
                </a:lnTo>
                <a:lnTo>
                  <a:pt x="175218" y="33744"/>
                </a:lnTo>
                <a:lnTo>
                  <a:pt x="184811" y="26466"/>
                </a:lnTo>
                <a:lnTo>
                  <a:pt x="194015" y="20076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26757" y="1532045"/>
            <a:ext cx="251165" cy="231978"/>
          </a:xfrm>
          <a:custGeom>
            <a:avLst/>
            <a:gdLst/>
            <a:ahLst/>
            <a:cxnLst/>
            <a:rect l="l" t="t" r="r" b="b"/>
            <a:pathLst>
              <a:path w="251165" h="231978">
                <a:moveTo>
                  <a:pt x="2058" y="188867"/>
                </a:moveTo>
                <a:lnTo>
                  <a:pt x="0" y="188867"/>
                </a:lnTo>
                <a:lnTo>
                  <a:pt x="15262" y="175820"/>
                </a:lnTo>
                <a:lnTo>
                  <a:pt x="28194" y="165029"/>
                </a:lnTo>
                <a:lnTo>
                  <a:pt x="38796" y="156424"/>
                </a:lnTo>
                <a:lnTo>
                  <a:pt x="47067" y="149937"/>
                </a:lnTo>
                <a:lnTo>
                  <a:pt x="53008" y="145499"/>
                </a:lnTo>
                <a:lnTo>
                  <a:pt x="55585" y="143703"/>
                </a:lnTo>
                <a:lnTo>
                  <a:pt x="59703" y="139597"/>
                </a:lnTo>
                <a:lnTo>
                  <a:pt x="63820" y="137544"/>
                </a:lnTo>
                <a:lnTo>
                  <a:pt x="67938" y="135491"/>
                </a:lnTo>
                <a:lnTo>
                  <a:pt x="69996" y="133439"/>
                </a:lnTo>
                <a:lnTo>
                  <a:pt x="72055" y="131386"/>
                </a:lnTo>
                <a:lnTo>
                  <a:pt x="74114" y="129333"/>
                </a:lnTo>
                <a:lnTo>
                  <a:pt x="83676" y="119802"/>
                </a:lnTo>
                <a:lnTo>
                  <a:pt x="93056" y="110481"/>
                </a:lnTo>
                <a:lnTo>
                  <a:pt x="102280" y="101369"/>
                </a:lnTo>
                <a:lnTo>
                  <a:pt x="111377" y="92467"/>
                </a:lnTo>
                <a:lnTo>
                  <a:pt x="120373" y="83773"/>
                </a:lnTo>
                <a:lnTo>
                  <a:pt x="129296" y="75290"/>
                </a:lnTo>
                <a:lnTo>
                  <a:pt x="138173" y="67015"/>
                </a:lnTo>
                <a:lnTo>
                  <a:pt x="144111" y="61587"/>
                </a:lnTo>
                <a:lnTo>
                  <a:pt x="154868" y="51235"/>
                </a:lnTo>
                <a:lnTo>
                  <a:pt x="165238" y="41977"/>
                </a:lnTo>
                <a:lnTo>
                  <a:pt x="175218" y="33744"/>
                </a:lnTo>
                <a:lnTo>
                  <a:pt x="184811" y="26466"/>
                </a:lnTo>
                <a:lnTo>
                  <a:pt x="194015" y="20076"/>
                </a:lnTo>
                <a:lnTo>
                  <a:pt x="199697" y="16423"/>
                </a:lnTo>
                <a:lnTo>
                  <a:pt x="212528" y="7458"/>
                </a:lnTo>
                <a:lnTo>
                  <a:pt x="224698" y="2248"/>
                </a:lnTo>
                <a:lnTo>
                  <a:pt x="235541" y="132"/>
                </a:lnTo>
                <a:lnTo>
                  <a:pt x="238812" y="0"/>
                </a:lnTo>
                <a:lnTo>
                  <a:pt x="242930" y="0"/>
                </a:lnTo>
                <a:lnTo>
                  <a:pt x="244989" y="0"/>
                </a:lnTo>
                <a:lnTo>
                  <a:pt x="247047" y="2052"/>
                </a:lnTo>
                <a:lnTo>
                  <a:pt x="251165" y="4105"/>
                </a:lnTo>
                <a:lnTo>
                  <a:pt x="251165" y="8211"/>
                </a:lnTo>
                <a:lnTo>
                  <a:pt x="251165" y="10264"/>
                </a:lnTo>
                <a:lnTo>
                  <a:pt x="249206" y="18075"/>
                </a:lnTo>
                <a:lnTo>
                  <a:pt x="243153" y="27795"/>
                </a:lnTo>
                <a:lnTo>
                  <a:pt x="232739" y="39424"/>
                </a:lnTo>
                <a:lnTo>
                  <a:pt x="224401" y="47216"/>
                </a:lnTo>
                <a:lnTo>
                  <a:pt x="216212" y="54115"/>
                </a:lnTo>
                <a:lnTo>
                  <a:pt x="207161" y="61268"/>
                </a:lnTo>
                <a:lnTo>
                  <a:pt x="197295" y="68629"/>
                </a:lnTo>
                <a:lnTo>
                  <a:pt x="186662" y="76150"/>
                </a:lnTo>
                <a:lnTo>
                  <a:pt x="175309" y="83784"/>
                </a:lnTo>
                <a:lnTo>
                  <a:pt x="163284" y="91484"/>
                </a:lnTo>
                <a:lnTo>
                  <a:pt x="158522" y="94433"/>
                </a:lnTo>
                <a:lnTo>
                  <a:pt x="144374" y="102874"/>
                </a:lnTo>
                <a:lnTo>
                  <a:pt x="131481" y="110064"/>
                </a:lnTo>
                <a:lnTo>
                  <a:pt x="119843" y="116002"/>
                </a:lnTo>
                <a:lnTo>
                  <a:pt x="109460" y="120689"/>
                </a:lnTo>
                <a:lnTo>
                  <a:pt x="100332" y="124125"/>
                </a:lnTo>
                <a:lnTo>
                  <a:pt x="96760" y="125227"/>
                </a:lnTo>
                <a:lnTo>
                  <a:pt x="90852" y="131864"/>
                </a:lnTo>
                <a:lnTo>
                  <a:pt x="79125" y="142982"/>
                </a:lnTo>
                <a:lnTo>
                  <a:pt x="78231" y="143703"/>
                </a:lnTo>
                <a:lnTo>
                  <a:pt x="61761" y="162179"/>
                </a:lnTo>
                <a:lnTo>
                  <a:pt x="41174" y="186814"/>
                </a:lnTo>
                <a:lnTo>
                  <a:pt x="29968" y="201212"/>
                </a:lnTo>
                <a:lnTo>
                  <a:pt x="22030" y="211908"/>
                </a:lnTo>
                <a:lnTo>
                  <a:pt x="17362" y="219549"/>
                </a:lnTo>
                <a:lnTo>
                  <a:pt x="16469" y="221714"/>
                </a:lnTo>
                <a:lnTo>
                  <a:pt x="16469" y="223766"/>
                </a:lnTo>
                <a:lnTo>
                  <a:pt x="16469" y="227872"/>
                </a:lnTo>
                <a:lnTo>
                  <a:pt x="20587" y="229925"/>
                </a:lnTo>
                <a:lnTo>
                  <a:pt x="24704" y="229925"/>
                </a:lnTo>
                <a:lnTo>
                  <a:pt x="31585" y="228780"/>
                </a:lnTo>
                <a:lnTo>
                  <a:pt x="40064" y="225381"/>
                </a:lnTo>
                <a:lnTo>
                  <a:pt x="50088" y="219783"/>
                </a:lnTo>
                <a:lnTo>
                  <a:pt x="61603" y="212038"/>
                </a:lnTo>
                <a:lnTo>
                  <a:pt x="74555" y="202201"/>
                </a:lnTo>
                <a:lnTo>
                  <a:pt x="88890" y="190326"/>
                </a:lnTo>
                <a:lnTo>
                  <a:pt x="90584" y="188867"/>
                </a:lnTo>
                <a:lnTo>
                  <a:pt x="92642" y="188867"/>
                </a:lnTo>
                <a:lnTo>
                  <a:pt x="80290" y="201184"/>
                </a:lnTo>
                <a:lnTo>
                  <a:pt x="65230" y="212263"/>
                </a:lnTo>
                <a:lnTo>
                  <a:pt x="52144" y="220882"/>
                </a:lnTo>
                <a:lnTo>
                  <a:pt x="41031" y="227041"/>
                </a:lnTo>
                <a:lnTo>
                  <a:pt x="31892" y="230739"/>
                </a:lnTo>
                <a:lnTo>
                  <a:pt x="24726" y="231978"/>
                </a:lnTo>
                <a:lnTo>
                  <a:pt x="20587" y="231978"/>
                </a:lnTo>
                <a:lnTo>
                  <a:pt x="16469" y="231978"/>
                </a:lnTo>
                <a:lnTo>
                  <a:pt x="14411" y="227872"/>
                </a:lnTo>
                <a:lnTo>
                  <a:pt x="12352" y="225819"/>
                </a:lnTo>
                <a:lnTo>
                  <a:pt x="10293" y="223766"/>
                </a:lnTo>
                <a:lnTo>
                  <a:pt x="10293" y="219661"/>
                </a:lnTo>
                <a:lnTo>
                  <a:pt x="11797" y="211001"/>
                </a:lnTo>
                <a:lnTo>
                  <a:pt x="16307" y="200462"/>
                </a:lnTo>
                <a:lnTo>
                  <a:pt x="23825" y="188414"/>
                </a:lnTo>
                <a:lnTo>
                  <a:pt x="34350" y="175227"/>
                </a:lnTo>
                <a:lnTo>
                  <a:pt x="34998" y="174497"/>
                </a:lnTo>
                <a:lnTo>
                  <a:pt x="47087" y="159916"/>
                </a:lnTo>
                <a:lnTo>
                  <a:pt x="56424" y="149412"/>
                </a:lnTo>
                <a:lnTo>
                  <a:pt x="63009" y="142484"/>
                </a:lnTo>
                <a:lnTo>
                  <a:pt x="65879" y="139597"/>
                </a:lnTo>
                <a:lnTo>
                  <a:pt x="57918" y="144047"/>
                </a:lnTo>
                <a:lnTo>
                  <a:pt x="46021" y="153340"/>
                </a:lnTo>
                <a:lnTo>
                  <a:pt x="43233" y="156021"/>
                </a:lnTo>
                <a:lnTo>
                  <a:pt x="2058" y="188867"/>
                </a:lnTo>
                <a:close/>
              </a:path>
            </a:pathLst>
          </a:custGeom>
          <a:ln w="8222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27635" y="1532045"/>
            <a:ext cx="148228" cy="121121"/>
          </a:xfrm>
          <a:custGeom>
            <a:avLst/>
            <a:gdLst/>
            <a:ahLst/>
            <a:cxnLst/>
            <a:rect l="l" t="t" r="r" b="b"/>
            <a:pathLst>
              <a:path w="148228" h="121121">
                <a:moveTo>
                  <a:pt x="0" y="121121"/>
                </a:moveTo>
                <a:lnTo>
                  <a:pt x="7284" y="118080"/>
                </a:lnTo>
                <a:lnTo>
                  <a:pt x="16605" y="113817"/>
                </a:lnTo>
                <a:lnTo>
                  <a:pt x="27960" y="108129"/>
                </a:lnTo>
                <a:lnTo>
                  <a:pt x="41350" y="100807"/>
                </a:lnTo>
                <a:lnTo>
                  <a:pt x="55585" y="92380"/>
                </a:lnTo>
                <a:lnTo>
                  <a:pt x="67855" y="84668"/>
                </a:lnTo>
                <a:lnTo>
                  <a:pt x="79470" y="77004"/>
                </a:lnTo>
                <a:lnTo>
                  <a:pt x="90384" y="69434"/>
                </a:lnTo>
                <a:lnTo>
                  <a:pt x="100548" y="62006"/>
                </a:lnTo>
                <a:lnTo>
                  <a:pt x="109917" y="54768"/>
                </a:lnTo>
                <a:lnTo>
                  <a:pt x="118441" y="47766"/>
                </a:lnTo>
                <a:lnTo>
                  <a:pt x="134991" y="32013"/>
                </a:lnTo>
                <a:lnTo>
                  <a:pt x="143664" y="21212"/>
                </a:lnTo>
                <a:lnTo>
                  <a:pt x="147782" y="13060"/>
                </a:lnTo>
                <a:lnTo>
                  <a:pt x="148228" y="10264"/>
                </a:lnTo>
                <a:lnTo>
                  <a:pt x="148228" y="8211"/>
                </a:lnTo>
                <a:lnTo>
                  <a:pt x="146169" y="6158"/>
                </a:lnTo>
                <a:lnTo>
                  <a:pt x="144111" y="4105"/>
                </a:lnTo>
                <a:lnTo>
                  <a:pt x="142052" y="2052"/>
                </a:lnTo>
                <a:lnTo>
                  <a:pt x="139993" y="0"/>
                </a:lnTo>
                <a:lnTo>
                  <a:pt x="137935" y="0"/>
                </a:lnTo>
                <a:lnTo>
                  <a:pt x="126695" y="1797"/>
                </a:lnTo>
                <a:lnTo>
                  <a:pt x="115193" y="7189"/>
                </a:lnTo>
                <a:lnTo>
                  <a:pt x="107054" y="12317"/>
                </a:lnTo>
                <a:lnTo>
                  <a:pt x="100311" y="17301"/>
                </a:lnTo>
                <a:lnTo>
                  <a:pt x="92524" y="23903"/>
                </a:lnTo>
                <a:lnTo>
                  <a:pt x="83693" y="32008"/>
                </a:lnTo>
                <a:lnTo>
                  <a:pt x="73817" y="41499"/>
                </a:lnTo>
                <a:lnTo>
                  <a:pt x="62898" y="52259"/>
                </a:lnTo>
                <a:lnTo>
                  <a:pt x="51468" y="63640"/>
                </a:lnTo>
                <a:lnTo>
                  <a:pt x="39789" y="76160"/>
                </a:lnTo>
                <a:lnTo>
                  <a:pt x="29224" y="87400"/>
                </a:lnTo>
                <a:lnTo>
                  <a:pt x="19884" y="97415"/>
                </a:lnTo>
                <a:lnTo>
                  <a:pt x="11878" y="106260"/>
                </a:lnTo>
                <a:lnTo>
                  <a:pt x="5317" y="113990"/>
                </a:lnTo>
                <a:lnTo>
                  <a:pt x="310" y="120660"/>
                </a:lnTo>
                <a:lnTo>
                  <a:pt x="0" y="121121"/>
                </a:lnTo>
                <a:close/>
              </a:path>
            </a:pathLst>
          </a:custGeom>
          <a:ln w="8220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17341" y="1532045"/>
            <a:ext cx="238812" cy="231978"/>
          </a:xfrm>
          <a:custGeom>
            <a:avLst/>
            <a:gdLst/>
            <a:ahLst/>
            <a:cxnLst/>
            <a:rect l="l" t="t" r="r" b="b"/>
            <a:pathLst>
              <a:path w="238812" h="231978">
                <a:moveTo>
                  <a:pt x="238812" y="0"/>
                </a:moveTo>
                <a:lnTo>
                  <a:pt x="236181" y="106"/>
                </a:lnTo>
                <a:lnTo>
                  <a:pt x="236754" y="0"/>
                </a:lnTo>
                <a:lnTo>
                  <a:pt x="238812" y="0"/>
                </a:lnTo>
                <a:close/>
              </a:path>
              <a:path w="238812" h="231978">
                <a:moveTo>
                  <a:pt x="207931" y="12317"/>
                </a:moveTo>
                <a:lnTo>
                  <a:pt x="201189" y="17301"/>
                </a:lnTo>
                <a:lnTo>
                  <a:pt x="193402" y="23903"/>
                </a:lnTo>
                <a:lnTo>
                  <a:pt x="184571" y="32008"/>
                </a:lnTo>
                <a:lnTo>
                  <a:pt x="174695" y="41499"/>
                </a:lnTo>
                <a:lnTo>
                  <a:pt x="163775" y="52259"/>
                </a:lnTo>
                <a:lnTo>
                  <a:pt x="152346" y="63640"/>
                </a:lnTo>
                <a:lnTo>
                  <a:pt x="140667" y="76160"/>
                </a:lnTo>
                <a:lnTo>
                  <a:pt x="130102" y="87400"/>
                </a:lnTo>
                <a:lnTo>
                  <a:pt x="120762" y="97415"/>
                </a:lnTo>
                <a:lnTo>
                  <a:pt x="112756" y="106260"/>
                </a:lnTo>
                <a:lnTo>
                  <a:pt x="106195" y="113990"/>
                </a:lnTo>
                <a:lnTo>
                  <a:pt x="101188" y="120660"/>
                </a:lnTo>
                <a:lnTo>
                  <a:pt x="100877" y="121121"/>
                </a:lnTo>
                <a:lnTo>
                  <a:pt x="108162" y="118080"/>
                </a:lnTo>
                <a:lnTo>
                  <a:pt x="117482" y="113817"/>
                </a:lnTo>
                <a:lnTo>
                  <a:pt x="128838" y="108129"/>
                </a:lnTo>
                <a:lnTo>
                  <a:pt x="142228" y="100807"/>
                </a:lnTo>
                <a:lnTo>
                  <a:pt x="156463" y="92380"/>
                </a:lnTo>
                <a:lnTo>
                  <a:pt x="168733" y="84668"/>
                </a:lnTo>
                <a:lnTo>
                  <a:pt x="180348" y="77004"/>
                </a:lnTo>
                <a:lnTo>
                  <a:pt x="191262" y="69434"/>
                </a:lnTo>
                <a:lnTo>
                  <a:pt x="201426" y="62006"/>
                </a:lnTo>
                <a:lnTo>
                  <a:pt x="210794" y="54768"/>
                </a:lnTo>
                <a:lnTo>
                  <a:pt x="219318" y="47766"/>
                </a:lnTo>
                <a:lnTo>
                  <a:pt x="235868" y="32013"/>
                </a:lnTo>
                <a:lnTo>
                  <a:pt x="244542" y="21212"/>
                </a:lnTo>
                <a:lnTo>
                  <a:pt x="248660" y="13060"/>
                </a:lnTo>
                <a:lnTo>
                  <a:pt x="249106" y="10264"/>
                </a:lnTo>
                <a:lnTo>
                  <a:pt x="249106" y="8211"/>
                </a:lnTo>
                <a:lnTo>
                  <a:pt x="247047" y="6158"/>
                </a:lnTo>
                <a:lnTo>
                  <a:pt x="244989" y="4105"/>
                </a:lnTo>
                <a:lnTo>
                  <a:pt x="242930" y="2052"/>
                </a:lnTo>
                <a:lnTo>
                  <a:pt x="240871" y="0"/>
                </a:lnTo>
                <a:lnTo>
                  <a:pt x="244989" y="0"/>
                </a:lnTo>
                <a:lnTo>
                  <a:pt x="247047" y="2052"/>
                </a:lnTo>
                <a:lnTo>
                  <a:pt x="251165" y="4105"/>
                </a:lnTo>
                <a:lnTo>
                  <a:pt x="251165" y="10264"/>
                </a:lnTo>
                <a:lnTo>
                  <a:pt x="249206" y="18075"/>
                </a:lnTo>
                <a:lnTo>
                  <a:pt x="243153" y="27795"/>
                </a:lnTo>
                <a:lnTo>
                  <a:pt x="232739" y="39424"/>
                </a:lnTo>
                <a:lnTo>
                  <a:pt x="224401" y="47216"/>
                </a:lnTo>
                <a:lnTo>
                  <a:pt x="215524" y="54115"/>
                </a:lnTo>
                <a:lnTo>
                  <a:pt x="206249" y="61268"/>
                </a:lnTo>
                <a:lnTo>
                  <a:pt x="196480" y="68629"/>
                </a:lnTo>
                <a:lnTo>
                  <a:pt x="186123" y="76150"/>
                </a:lnTo>
                <a:lnTo>
                  <a:pt x="175082" y="83784"/>
                </a:lnTo>
                <a:lnTo>
                  <a:pt x="163263" y="91484"/>
                </a:lnTo>
                <a:lnTo>
                  <a:pt x="158522" y="94433"/>
                </a:lnTo>
                <a:lnTo>
                  <a:pt x="144374" y="102874"/>
                </a:lnTo>
                <a:lnTo>
                  <a:pt x="131481" y="110064"/>
                </a:lnTo>
                <a:lnTo>
                  <a:pt x="119843" y="116002"/>
                </a:lnTo>
                <a:lnTo>
                  <a:pt x="109460" y="120689"/>
                </a:lnTo>
                <a:lnTo>
                  <a:pt x="100332" y="124125"/>
                </a:lnTo>
                <a:lnTo>
                  <a:pt x="96760" y="125227"/>
                </a:lnTo>
                <a:lnTo>
                  <a:pt x="90852" y="131864"/>
                </a:lnTo>
                <a:lnTo>
                  <a:pt x="79125" y="142982"/>
                </a:lnTo>
                <a:lnTo>
                  <a:pt x="78231" y="143703"/>
                </a:lnTo>
                <a:lnTo>
                  <a:pt x="61761" y="162179"/>
                </a:lnTo>
                <a:lnTo>
                  <a:pt x="41174" y="186814"/>
                </a:lnTo>
                <a:lnTo>
                  <a:pt x="29968" y="201212"/>
                </a:lnTo>
                <a:lnTo>
                  <a:pt x="22030" y="211908"/>
                </a:lnTo>
                <a:lnTo>
                  <a:pt x="17362" y="219549"/>
                </a:lnTo>
                <a:lnTo>
                  <a:pt x="16469" y="221714"/>
                </a:lnTo>
                <a:lnTo>
                  <a:pt x="16469" y="227872"/>
                </a:lnTo>
                <a:lnTo>
                  <a:pt x="20587" y="229925"/>
                </a:lnTo>
                <a:lnTo>
                  <a:pt x="24704" y="229925"/>
                </a:lnTo>
                <a:lnTo>
                  <a:pt x="31585" y="228780"/>
                </a:lnTo>
                <a:lnTo>
                  <a:pt x="40064" y="225381"/>
                </a:lnTo>
                <a:lnTo>
                  <a:pt x="50088" y="219783"/>
                </a:lnTo>
                <a:lnTo>
                  <a:pt x="61603" y="212038"/>
                </a:lnTo>
                <a:lnTo>
                  <a:pt x="74555" y="202201"/>
                </a:lnTo>
                <a:lnTo>
                  <a:pt x="88890" y="190326"/>
                </a:lnTo>
                <a:lnTo>
                  <a:pt x="90584" y="188867"/>
                </a:lnTo>
                <a:lnTo>
                  <a:pt x="92642" y="188867"/>
                </a:lnTo>
                <a:lnTo>
                  <a:pt x="80290" y="201184"/>
                </a:lnTo>
                <a:lnTo>
                  <a:pt x="65605" y="211990"/>
                </a:lnTo>
                <a:lnTo>
                  <a:pt x="52696" y="220469"/>
                </a:lnTo>
                <a:lnTo>
                  <a:pt x="41471" y="226623"/>
                </a:lnTo>
                <a:lnTo>
                  <a:pt x="31840" y="230451"/>
                </a:lnTo>
                <a:lnTo>
                  <a:pt x="23712" y="231953"/>
                </a:lnTo>
                <a:lnTo>
                  <a:pt x="22646" y="231978"/>
                </a:lnTo>
                <a:lnTo>
                  <a:pt x="16469" y="231978"/>
                </a:lnTo>
                <a:lnTo>
                  <a:pt x="14411" y="227872"/>
                </a:lnTo>
                <a:lnTo>
                  <a:pt x="12352" y="225819"/>
                </a:lnTo>
                <a:lnTo>
                  <a:pt x="10293" y="223766"/>
                </a:lnTo>
                <a:lnTo>
                  <a:pt x="10293" y="219661"/>
                </a:lnTo>
                <a:lnTo>
                  <a:pt x="11797" y="211001"/>
                </a:lnTo>
                <a:lnTo>
                  <a:pt x="16307" y="200462"/>
                </a:lnTo>
                <a:lnTo>
                  <a:pt x="23825" y="188414"/>
                </a:lnTo>
                <a:lnTo>
                  <a:pt x="34350" y="175227"/>
                </a:lnTo>
                <a:lnTo>
                  <a:pt x="34998" y="174497"/>
                </a:lnTo>
                <a:lnTo>
                  <a:pt x="47087" y="159916"/>
                </a:lnTo>
                <a:lnTo>
                  <a:pt x="56424" y="149412"/>
                </a:lnTo>
                <a:lnTo>
                  <a:pt x="63009" y="142484"/>
                </a:lnTo>
                <a:lnTo>
                  <a:pt x="65879" y="139597"/>
                </a:lnTo>
                <a:lnTo>
                  <a:pt x="57082" y="144047"/>
                </a:lnTo>
                <a:lnTo>
                  <a:pt x="45973" y="153340"/>
                </a:lnTo>
                <a:lnTo>
                  <a:pt x="43233" y="156021"/>
                </a:lnTo>
                <a:lnTo>
                  <a:pt x="2058" y="188867"/>
                </a:lnTo>
                <a:lnTo>
                  <a:pt x="0" y="188867"/>
                </a:lnTo>
                <a:lnTo>
                  <a:pt x="15568" y="175551"/>
                </a:lnTo>
                <a:lnTo>
                  <a:pt x="28626" y="164593"/>
                </a:lnTo>
                <a:lnTo>
                  <a:pt x="39100" y="155917"/>
                </a:lnTo>
                <a:lnTo>
                  <a:pt x="46915" y="149451"/>
                </a:lnTo>
                <a:lnTo>
                  <a:pt x="51999" y="145122"/>
                </a:lnTo>
                <a:lnTo>
                  <a:pt x="53527" y="143703"/>
                </a:lnTo>
                <a:lnTo>
                  <a:pt x="59703" y="139597"/>
                </a:lnTo>
                <a:lnTo>
                  <a:pt x="63820" y="137544"/>
                </a:lnTo>
                <a:lnTo>
                  <a:pt x="65879" y="135491"/>
                </a:lnTo>
                <a:lnTo>
                  <a:pt x="69996" y="133439"/>
                </a:lnTo>
                <a:lnTo>
                  <a:pt x="72055" y="131386"/>
                </a:lnTo>
                <a:lnTo>
                  <a:pt x="74114" y="129333"/>
                </a:lnTo>
                <a:lnTo>
                  <a:pt x="83676" y="119802"/>
                </a:lnTo>
                <a:lnTo>
                  <a:pt x="93056" y="110481"/>
                </a:lnTo>
                <a:lnTo>
                  <a:pt x="102280" y="101369"/>
                </a:lnTo>
                <a:lnTo>
                  <a:pt x="111377" y="92467"/>
                </a:lnTo>
                <a:lnTo>
                  <a:pt x="120373" y="83773"/>
                </a:lnTo>
                <a:lnTo>
                  <a:pt x="129296" y="75290"/>
                </a:lnTo>
                <a:lnTo>
                  <a:pt x="138173" y="67015"/>
                </a:lnTo>
                <a:lnTo>
                  <a:pt x="144111" y="61587"/>
                </a:lnTo>
                <a:lnTo>
                  <a:pt x="154868" y="51235"/>
                </a:lnTo>
                <a:lnTo>
                  <a:pt x="165238" y="41977"/>
                </a:lnTo>
                <a:lnTo>
                  <a:pt x="175218" y="33744"/>
                </a:lnTo>
                <a:lnTo>
                  <a:pt x="184811" y="26466"/>
                </a:lnTo>
                <a:lnTo>
                  <a:pt x="194015" y="20076"/>
                </a:lnTo>
                <a:lnTo>
                  <a:pt x="199697" y="16423"/>
                </a:lnTo>
                <a:lnTo>
                  <a:pt x="212528" y="7458"/>
                </a:lnTo>
                <a:lnTo>
                  <a:pt x="224698" y="2248"/>
                </a:lnTo>
                <a:lnTo>
                  <a:pt x="235541" y="132"/>
                </a:lnTo>
                <a:lnTo>
                  <a:pt x="236181" y="106"/>
                </a:lnTo>
                <a:lnTo>
                  <a:pt x="225867" y="2022"/>
                </a:lnTo>
                <a:lnTo>
                  <a:pt x="213774" y="8088"/>
                </a:lnTo>
                <a:lnTo>
                  <a:pt x="207931" y="12317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17341" y="1532045"/>
            <a:ext cx="251165" cy="231978"/>
          </a:xfrm>
          <a:custGeom>
            <a:avLst/>
            <a:gdLst/>
            <a:ahLst/>
            <a:cxnLst/>
            <a:rect l="l" t="t" r="r" b="b"/>
            <a:pathLst>
              <a:path w="251165" h="231978">
                <a:moveTo>
                  <a:pt x="2058" y="188867"/>
                </a:moveTo>
                <a:lnTo>
                  <a:pt x="0" y="188867"/>
                </a:lnTo>
                <a:lnTo>
                  <a:pt x="15568" y="175551"/>
                </a:lnTo>
                <a:lnTo>
                  <a:pt x="28626" y="164593"/>
                </a:lnTo>
                <a:lnTo>
                  <a:pt x="39100" y="155917"/>
                </a:lnTo>
                <a:lnTo>
                  <a:pt x="46915" y="149451"/>
                </a:lnTo>
                <a:lnTo>
                  <a:pt x="51999" y="145122"/>
                </a:lnTo>
                <a:lnTo>
                  <a:pt x="53527" y="143703"/>
                </a:lnTo>
                <a:lnTo>
                  <a:pt x="59703" y="139597"/>
                </a:lnTo>
                <a:lnTo>
                  <a:pt x="63820" y="137544"/>
                </a:lnTo>
                <a:lnTo>
                  <a:pt x="65879" y="135491"/>
                </a:lnTo>
                <a:lnTo>
                  <a:pt x="69996" y="133439"/>
                </a:lnTo>
                <a:lnTo>
                  <a:pt x="72055" y="131386"/>
                </a:lnTo>
                <a:lnTo>
                  <a:pt x="74114" y="129333"/>
                </a:lnTo>
                <a:lnTo>
                  <a:pt x="83676" y="119802"/>
                </a:lnTo>
                <a:lnTo>
                  <a:pt x="93056" y="110481"/>
                </a:lnTo>
                <a:lnTo>
                  <a:pt x="102280" y="101369"/>
                </a:lnTo>
                <a:lnTo>
                  <a:pt x="111377" y="92467"/>
                </a:lnTo>
                <a:lnTo>
                  <a:pt x="120373" y="83773"/>
                </a:lnTo>
                <a:lnTo>
                  <a:pt x="129296" y="75290"/>
                </a:lnTo>
                <a:lnTo>
                  <a:pt x="138173" y="67015"/>
                </a:lnTo>
                <a:lnTo>
                  <a:pt x="144111" y="61587"/>
                </a:lnTo>
                <a:lnTo>
                  <a:pt x="154868" y="51235"/>
                </a:lnTo>
                <a:lnTo>
                  <a:pt x="165238" y="41977"/>
                </a:lnTo>
                <a:lnTo>
                  <a:pt x="175218" y="33744"/>
                </a:lnTo>
                <a:lnTo>
                  <a:pt x="184811" y="26466"/>
                </a:lnTo>
                <a:lnTo>
                  <a:pt x="194015" y="20076"/>
                </a:lnTo>
                <a:lnTo>
                  <a:pt x="199697" y="16423"/>
                </a:lnTo>
                <a:lnTo>
                  <a:pt x="212528" y="7458"/>
                </a:lnTo>
                <a:lnTo>
                  <a:pt x="224698" y="2248"/>
                </a:lnTo>
                <a:lnTo>
                  <a:pt x="235541" y="132"/>
                </a:lnTo>
                <a:lnTo>
                  <a:pt x="238812" y="0"/>
                </a:lnTo>
                <a:lnTo>
                  <a:pt x="242930" y="0"/>
                </a:lnTo>
                <a:lnTo>
                  <a:pt x="244989" y="0"/>
                </a:lnTo>
                <a:lnTo>
                  <a:pt x="247047" y="2052"/>
                </a:lnTo>
                <a:lnTo>
                  <a:pt x="251165" y="4105"/>
                </a:lnTo>
                <a:lnTo>
                  <a:pt x="251165" y="8211"/>
                </a:lnTo>
                <a:lnTo>
                  <a:pt x="251165" y="10264"/>
                </a:lnTo>
                <a:lnTo>
                  <a:pt x="249206" y="18075"/>
                </a:lnTo>
                <a:lnTo>
                  <a:pt x="243153" y="27795"/>
                </a:lnTo>
                <a:lnTo>
                  <a:pt x="232739" y="39424"/>
                </a:lnTo>
                <a:lnTo>
                  <a:pt x="224401" y="47216"/>
                </a:lnTo>
                <a:lnTo>
                  <a:pt x="215524" y="54115"/>
                </a:lnTo>
                <a:lnTo>
                  <a:pt x="206249" y="61268"/>
                </a:lnTo>
                <a:lnTo>
                  <a:pt x="196480" y="68629"/>
                </a:lnTo>
                <a:lnTo>
                  <a:pt x="186123" y="76150"/>
                </a:lnTo>
                <a:lnTo>
                  <a:pt x="175082" y="83784"/>
                </a:lnTo>
                <a:lnTo>
                  <a:pt x="163263" y="91484"/>
                </a:lnTo>
                <a:lnTo>
                  <a:pt x="158522" y="94433"/>
                </a:lnTo>
                <a:lnTo>
                  <a:pt x="144374" y="102874"/>
                </a:lnTo>
                <a:lnTo>
                  <a:pt x="131481" y="110064"/>
                </a:lnTo>
                <a:lnTo>
                  <a:pt x="119843" y="116002"/>
                </a:lnTo>
                <a:lnTo>
                  <a:pt x="109460" y="120689"/>
                </a:lnTo>
                <a:lnTo>
                  <a:pt x="100332" y="124125"/>
                </a:lnTo>
                <a:lnTo>
                  <a:pt x="96760" y="125227"/>
                </a:lnTo>
                <a:lnTo>
                  <a:pt x="90852" y="131864"/>
                </a:lnTo>
                <a:lnTo>
                  <a:pt x="79125" y="142982"/>
                </a:lnTo>
                <a:lnTo>
                  <a:pt x="78231" y="143703"/>
                </a:lnTo>
                <a:lnTo>
                  <a:pt x="61761" y="162179"/>
                </a:lnTo>
                <a:lnTo>
                  <a:pt x="41174" y="186814"/>
                </a:lnTo>
                <a:lnTo>
                  <a:pt x="29968" y="201212"/>
                </a:lnTo>
                <a:lnTo>
                  <a:pt x="22030" y="211908"/>
                </a:lnTo>
                <a:lnTo>
                  <a:pt x="17362" y="219549"/>
                </a:lnTo>
                <a:lnTo>
                  <a:pt x="16469" y="221714"/>
                </a:lnTo>
                <a:lnTo>
                  <a:pt x="16469" y="223766"/>
                </a:lnTo>
                <a:lnTo>
                  <a:pt x="16469" y="227872"/>
                </a:lnTo>
                <a:lnTo>
                  <a:pt x="20587" y="229925"/>
                </a:lnTo>
                <a:lnTo>
                  <a:pt x="24704" y="229925"/>
                </a:lnTo>
                <a:lnTo>
                  <a:pt x="31585" y="228780"/>
                </a:lnTo>
                <a:lnTo>
                  <a:pt x="40064" y="225381"/>
                </a:lnTo>
                <a:lnTo>
                  <a:pt x="50088" y="219783"/>
                </a:lnTo>
                <a:lnTo>
                  <a:pt x="61603" y="212038"/>
                </a:lnTo>
                <a:lnTo>
                  <a:pt x="74555" y="202201"/>
                </a:lnTo>
                <a:lnTo>
                  <a:pt x="88890" y="190326"/>
                </a:lnTo>
                <a:lnTo>
                  <a:pt x="90584" y="188867"/>
                </a:lnTo>
                <a:lnTo>
                  <a:pt x="92642" y="188867"/>
                </a:lnTo>
                <a:lnTo>
                  <a:pt x="80290" y="201184"/>
                </a:lnTo>
                <a:lnTo>
                  <a:pt x="65605" y="211990"/>
                </a:lnTo>
                <a:lnTo>
                  <a:pt x="52696" y="220469"/>
                </a:lnTo>
                <a:lnTo>
                  <a:pt x="41471" y="226623"/>
                </a:lnTo>
                <a:lnTo>
                  <a:pt x="31840" y="230451"/>
                </a:lnTo>
                <a:lnTo>
                  <a:pt x="23712" y="231953"/>
                </a:lnTo>
                <a:lnTo>
                  <a:pt x="22646" y="231978"/>
                </a:lnTo>
                <a:lnTo>
                  <a:pt x="20587" y="231978"/>
                </a:lnTo>
                <a:lnTo>
                  <a:pt x="16469" y="231978"/>
                </a:lnTo>
                <a:lnTo>
                  <a:pt x="14411" y="227872"/>
                </a:lnTo>
                <a:lnTo>
                  <a:pt x="12352" y="225819"/>
                </a:lnTo>
                <a:lnTo>
                  <a:pt x="10293" y="223766"/>
                </a:lnTo>
                <a:lnTo>
                  <a:pt x="10293" y="219661"/>
                </a:lnTo>
                <a:lnTo>
                  <a:pt x="11797" y="211001"/>
                </a:lnTo>
                <a:lnTo>
                  <a:pt x="16307" y="200462"/>
                </a:lnTo>
                <a:lnTo>
                  <a:pt x="23825" y="188414"/>
                </a:lnTo>
                <a:lnTo>
                  <a:pt x="34350" y="175227"/>
                </a:lnTo>
                <a:lnTo>
                  <a:pt x="34998" y="174497"/>
                </a:lnTo>
                <a:lnTo>
                  <a:pt x="47087" y="159916"/>
                </a:lnTo>
                <a:lnTo>
                  <a:pt x="56424" y="149412"/>
                </a:lnTo>
                <a:lnTo>
                  <a:pt x="63009" y="142484"/>
                </a:lnTo>
                <a:lnTo>
                  <a:pt x="65879" y="139597"/>
                </a:lnTo>
                <a:lnTo>
                  <a:pt x="57082" y="144047"/>
                </a:lnTo>
                <a:lnTo>
                  <a:pt x="45973" y="153340"/>
                </a:lnTo>
                <a:lnTo>
                  <a:pt x="43233" y="156021"/>
                </a:lnTo>
                <a:lnTo>
                  <a:pt x="2058" y="188867"/>
                </a:lnTo>
                <a:close/>
              </a:path>
            </a:pathLst>
          </a:custGeom>
          <a:ln w="8222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418219" y="1532045"/>
            <a:ext cx="148228" cy="121121"/>
          </a:xfrm>
          <a:custGeom>
            <a:avLst/>
            <a:gdLst/>
            <a:ahLst/>
            <a:cxnLst/>
            <a:rect l="l" t="t" r="r" b="b"/>
            <a:pathLst>
              <a:path w="148228" h="121121">
                <a:moveTo>
                  <a:pt x="0" y="121121"/>
                </a:moveTo>
                <a:lnTo>
                  <a:pt x="7284" y="118080"/>
                </a:lnTo>
                <a:lnTo>
                  <a:pt x="16605" y="113817"/>
                </a:lnTo>
                <a:lnTo>
                  <a:pt x="27960" y="108129"/>
                </a:lnTo>
                <a:lnTo>
                  <a:pt x="41350" y="100807"/>
                </a:lnTo>
                <a:lnTo>
                  <a:pt x="55585" y="92380"/>
                </a:lnTo>
                <a:lnTo>
                  <a:pt x="67855" y="84668"/>
                </a:lnTo>
                <a:lnTo>
                  <a:pt x="79470" y="77004"/>
                </a:lnTo>
                <a:lnTo>
                  <a:pt x="90384" y="69434"/>
                </a:lnTo>
                <a:lnTo>
                  <a:pt x="100548" y="62006"/>
                </a:lnTo>
                <a:lnTo>
                  <a:pt x="109917" y="54768"/>
                </a:lnTo>
                <a:lnTo>
                  <a:pt x="118441" y="47766"/>
                </a:lnTo>
                <a:lnTo>
                  <a:pt x="134991" y="32013"/>
                </a:lnTo>
                <a:lnTo>
                  <a:pt x="143664" y="21212"/>
                </a:lnTo>
                <a:lnTo>
                  <a:pt x="147782" y="13060"/>
                </a:lnTo>
                <a:lnTo>
                  <a:pt x="148228" y="10264"/>
                </a:lnTo>
                <a:lnTo>
                  <a:pt x="148228" y="8211"/>
                </a:lnTo>
                <a:lnTo>
                  <a:pt x="146169" y="6158"/>
                </a:lnTo>
                <a:lnTo>
                  <a:pt x="144111" y="4105"/>
                </a:lnTo>
                <a:lnTo>
                  <a:pt x="142052" y="2052"/>
                </a:lnTo>
                <a:lnTo>
                  <a:pt x="139993" y="0"/>
                </a:lnTo>
                <a:lnTo>
                  <a:pt x="135876" y="0"/>
                </a:lnTo>
                <a:lnTo>
                  <a:pt x="124989" y="2022"/>
                </a:lnTo>
                <a:lnTo>
                  <a:pt x="112896" y="8088"/>
                </a:lnTo>
                <a:lnTo>
                  <a:pt x="107054" y="12317"/>
                </a:lnTo>
                <a:lnTo>
                  <a:pt x="100311" y="17301"/>
                </a:lnTo>
                <a:lnTo>
                  <a:pt x="92524" y="23903"/>
                </a:lnTo>
                <a:lnTo>
                  <a:pt x="83693" y="32008"/>
                </a:lnTo>
                <a:lnTo>
                  <a:pt x="73817" y="41499"/>
                </a:lnTo>
                <a:lnTo>
                  <a:pt x="62898" y="52259"/>
                </a:lnTo>
                <a:lnTo>
                  <a:pt x="51468" y="63640"/>
                </a:lnTo>
                <a:lnTo>
                  <a:pt x="39789" y="76160"/>
                </a:lnTo>
                <a:lnTo>
                  <a:pt x="29224" y="87400"/>
                </a:lnTo>
                <a:lnTo>
                  <a:pt x="19884" y="97415"/>
                </a:lnTo>
                <a:lnTo>
                  <a:pt x="11878" y="106260"/>
                </a:lnTo>
                <a:lnTo>
                  <a:pt x="5317" y="113990"/>
                </a:lnTo>
                <a:lnTo>
                  <a:pt x="310" y="120660"/>
                </a:lnTo>
                <a:lnTo>
                  <a:pt x="0" y="121121"/>
                </a:lnTo>
                <a:close/>
              </a:path>
            </a:pathLst>
          </a:custGeom>
          <a:ln w="8220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97632" y="1679854"/>
            <a:ext cx="137935" cy="84169"/>
          </a:xfrm>
          <a:custGeom>
            <a:avLst/>
            <a:gdLst/>
            <a:ahLst/>
            <a:cxnLst/>
            <a:rect l="l" t="t" r="r" b="b"/>
            <a:pathLst>
              <a:path w="137935" h="84169">
                <a:moveTo>
                  <a:pt x="67938" y="57481"/>
                </a:moveTo>
                <a:lnTo>
                  <a:pt x="74114" y="49269"/>
                </a:lnTo>
                <a:lnTo>
                  <a:pt x="72055" y="49269"/>
                </a:lnTo>
                <a:lnTo>
                  <a:pt x="56842" y="60930"/>
                </a:lnTo>
                <a:lnTo>
                  <a:pt x="43740" y="70320"/>
                </a:lnTo>
                <a:lnTo>
                  <a:pt x="32667" y="77358"/>
                </a:lnTo>
                <a:lnTo>
                  <a:pt x="23539" y="81961"/>
                </a:lnTo>
                <a:lnTo>
                  <a:pt x="16274" y="84046"/>
                </a:lnTo>
                <a:lnTo>
                  <a:pt x="14411" y="84169"/>
                </a:lnTo>
                <a:lnTo>
                  <a:pt x="10293" y="84169"/>
                </a:lnTo>
                <a:lnTo>
                  <a:pt x="6176" y="82116"/>
                </a:lnTo>
                <a:lnTo>
                  <a:pt x="4117" y="78010"/>
                </a:lnTo>
                <a:lnTo>
                  <a:pt x="2058" y="75957"/>
                </a:lnTo>
                <a:lnTo>
                  <a:pt x="0" y="69798"/>
                </a:lnTo>
                <a:lnTo>
                  <a:pt x="0" y="65693"/>
                </a:lnTo>
                <a:lnTo>
                  <a:pt x="1808" y="54786"/>
                </a:lnTo>
                <a:lnTo>
                  <a:pt x="7142" y="44151"/>
                </a:lnTo>
                <a:lnTo>
                  <a:pt x="8968" y="64931"/>
                </a:lnTo>
                <a:lnTo>
                  <a:pt x="6301" y="72261"/>
                </a:lnTo>
                <a:lnTo>
                  <a:pt x="6176" y="73904"/>
                </a:lnTo>
                <a:lnTo>
                  <a:pt x="6176" y="78010"/>
                </a:lnTo>
                <a:lnTo>
                  <a:pt x="8234" y="80063"/>
                </a:lnTo>
                <a:lnTo>
                  <a:pt x="10293" y="82116"/>
                </a:lnTo>
                <a:lnTo>
                  <a:pt x="18528" y="82116"/>
                </a:lnTo>
                <a:lnTo>
                  <a:pt x="24704" y="80063"/>
                </a:lnTo>
                <a:lnTo>
                  <a:pt x="34998" y="73904"/>
                </a:lnTo>
                <a:lnTo>
                  <a:pt x="43682" y="68927"/>
                </a:lnTo>
                <a:lnTo>
                  <a:pt x="53994" y="61601"/>
                </a:lnTo>
                <a:lnTo>
                  <a:pt x="65207" y="51927"/>
                </a:lnTo>
                <a:lnTo>
                  <a:pt x="67938" y="49269"/>
                </a:lnTo>
                <a:lnTo>
                  <a:pt x="80451" y="38166"/>
                </a:lnTo>
                <a:lnTo>
                  <a:pt x="89249" y="29376"/>
                </a:lnTo>
                <a:lnTo>
                  <a:pt x="94701" y="22581"/>
                </a:lnTo>
                <a:lnTo>
                  <a:pt x="98819" y="18476"/>
                </a:lnTo>
                <a:lnTo>
                  <a:pt x="100877" y="12317"/>
                </a:lnTo>
                <a:lnTo>
                  <a:pt x="100877" y="4105"/>
                </a:lnTo>
                <a:lnTo>
                  <a:pt x="96760" y="2052"/>
                </a:lnTo>
                <a:lnTo>
                  <a:pt x="90584" y="2052"/>
                </a:lnTo>
                <a:lnTo>
                  <a:pt x="82006" y="3237"/>
                </a:lnTo>
                <a:lnTo>
                  <a:pt x="72159" y="6954"/>
                </a:lnTo>
                <a:lnTo>
                  <a:pt x="60917" y="13452"/>
                </a:lnTo>
                <a:lnTo>
                  <a:pt x="48159" y="22975"/>
                </a:lnTo>
                <a:lnTo>
                  <a:pt x="39115" y="30793"/>
                </a:lnTo>
                <a:lnTo>
                  <a:pt x="25217" y="44197"/>
                </a:lnTo>
                <a:lnTo>
                  <a:pt x="27845" y="24773"/>
                </a:lnTo>
                <a:lnTo>
                  <a:pt x="34998" y="20529"/>
                </a:lnTo>
                <a:lnTo>
                  <a:pt x="48174" y="12400"/>
                </a:lnTo>
                <a:lnTo>
                  <a:pt x="60986" y="6414"/>
                </a:lnTo>
                <a:lnTo>
                  <a:pt x="73068" y="2448"/>
                </a:lnTo>
                <a:lnTo>
                  <a:pt x="84055" y="382"/>
                </a:lnTo>
                <a:lnTo>
                  <a:pt x="90584" y="0"/>
                </a:lnTo>
                <a:lnTo>
                  <a:pt x="98819" y="0"/>
                </a:lnTo>
                <a:lnTo>
                  <a:pt x="102936" y="2052"/>
                </a:lnTo>
                <a:lnTo>
                  <a:pt x="102936" y="14370"/>
                </a:lnTo>
                <a:lnTo>
                  <a:pt x="117347" y="0"/>
                </a:lnTo>
                <a:lnTo>
                  <a:pt x="137935" y="0"/>
                </a:lnTo>
                <a:lnTo>
                  <a:pt x="78231" y="61587"/>
                </a:lnTo>
                <a:lnTo>
                  <a:pt x="72055" y="67745"/>
                </a:lnTo>
                <a:lnTo>
                  <a:pt x="69996" y="71851"/>
                </a:lnTo>
                <a:lnTo>
                  <a:pt x="69996" y="80063"/>
                </a:lnTo>
                <a:lnTo>
                  <a:pt x="72055" y="80063"/>
                </a:lnTo>
                <a:lnTo>
                  <a:pt x="74114" y="82116"/>
                </a:lnTo>
                <a:lnTo>
                  <a:pt x="80290" y="82116"/>
                </a:lnTo>
                <a:lnTo>
                  <a:pt x="84408" y="80063"/>
                </a:lnTo>
                <a:lnTo>
                  <a:pt x="92642" y="73904"/>
                </a:lnTo>
                <a:lnTo>
                  <a:pt x="99435" y="69728"/>
                </a:lnTo>
                <a:lnTo>
                  <a:pt x="108254" y="63171"/>
                </a:lnTo>
                <a:lnTo>
                  <a:pt x="119102" y="54549"/>
                </a:lnTo>
                <a:lnTo>
                  <a:pt x="131976" y="44178"/>
                </a:lnTo>
                <a:lnTo>
                  <a:pt x="135876" y="41058"/>
                </a:lnTo>
                <a:lnTo>
                  <a:pt x="137935" y="41058"/>
                </a:lnTo>
                <a:lnTo>
                  <a:pt x="124091" y="53048"/>
                </a:lnTo>
                <a:lnTo>
                  <a:pt x="112250" y="62510"/>
                </a:lnTo>
                <a:lnTo>
                  <a:pt x="102665" y="69823"/>
                </a:lnTo>
                <a:lnTo>
                  <a:pt x="95589" y="75366"/>
                </a:lnTo>
                <a:lnTo>
                  <a:pt x="92642" y="78010"/>
                </a:lnTo>
                <a:lnTo>
                  <a:pt x="84408" y="82116"/>
                </a:lnTo>
                <a:lnTo>
                  <a:pt x="80290" y="84169"/>
                </a:lnTo>
                <a:lnTo>
                  <a:pt x="72055" y="84169"/>
                </a:lnTo>
                <a:lnTo>
                  <a:pt x="69996" y="82116"/>
                </a:lnTo>
                <a:lnTo>
                  <a:pt x="67938" y="80063"/>
                </a:lnTo>
                <a:lnTo>
                  <a:pt x="65879" y="78010"/>
                </a:lnTo>
                <a:lnTo>
                  <a:pt x="65879" y="65693"/>
                </a:lnTo>
                <a:lnTo>
                  <a:pt x="67938" y="57481"/>
                </a:lnTo>
                <a:close/>
              </a:path>
              <a:path w="137935" h="84169">
                <a:moveTo>
                  <a:pt x="15866" y="34056"/>
                </a:moveTo>
                <a:lnTo>
                  <a:pt x="27845" y="24773"/>
                </a:lnTo>
                <a:lnTo>
                  <a:pt x="25217" y="44197"/>
                </a:lnTo>
                <a:lnTo>
                  <a:pt x="15220" y="55576"/>
                </a:lnTo>
                <a:lnTo>
                  <a:pt x="8968" y="64931"/>
                </a:lnTo>
                <a:lnTo>
                  <a:pt x="7142" y="44151"/>
                </a:lnTo>
                <a:lnTo>
                  <a:pt x="15866" y="34056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97632" y="1679854"/>
            <a:ext cx="137935" cy="84169"/>
          </a:xfrm>
          <a:custGeom>
            <a:avLst/>
            <a:gdLst/>
            <a:ahLst/>
            <a:cxnLst/>
            <a:rect l="l" t="t" r="r" b="b"/>
            <a:pathLst>
              <a:path w="137935" h="84169">
                <a:moveTo>
                  <a:pt x="117347" y="0"/>
                </a:moveTo>
                <a:lnTo>
                  <a:pt x="137935" y="0"/>
                </a:lnTo>
                <a:lnTo>
                  <a:pt x="78231" y="61587"/>
                </a:lnTo>
                <a:lnTo>
                  <a:pt x="72055" y="67745"/>
                </a:lnTo>
                <a:lnTo>
                  <a:pt x="69996" y="71851"/>
                </a:lnTo>
                <a:lnTo>
                  <a:pt x="69996" y="75957"/>
                </a:lnTo>
                <a:lnTo>
                  <a:pt x="69996" y="78010"/>
                </a:lnTo>
                <a:lnTo>
                  <a:pt x="69996" y="80063"/>
                </a:lnTo>
                <a:lnTo>
                  <a:pt x="72055" y="80063"/>
                </a:lnTo>
                <a:lnTo>
                  <a:pt x="74114" y="82116"/>
                </a:lnTo>
                <a:lnTo>
                  <a:pt x="76173" y="82116"/>
                </a:lnTo>
                <a:lnTo>
                  <a:pt x="80290" y="82116"/>
                </a:lnTo>
                <a:lnTo>
                  <a:pt x="84408" y="80063"/>
                </a:lnTo>
                <a:lnTo>
                  <a:pt x="92642" y="73904"/>
                </a:lnTo>
                <a:lnTo>
                  <a:pt x="99435" y="69728"/>
                </a:lnTo>
                <a:lnTo>
                  <a:pt x="108254" y="63171"/>
                </a:lnTo>
                <a:lnTo>
                  <a:pt x="119102" y="54549"/>
                </a:lnTo>
                <a:lnTo>
                  <a:pt x="131976" y="44178"/>
                </a:lnTo>
                <a:lnTo>
                  <a:pt x="135876" y="41058"/>
                </a:lnTo>
                <a:lnTo>
                  <a:pt x="137935" y="41058"/>
                </a:lnTo>
                <a:lnTo>
                  <a:pt x="124091" y="53048"/>
                </a:lnTo>
                <a:lnTo>
                  <a:pt x="112250" y="62510"/>
                </a:lnTo>
                <a:lnTo>
                  <a:pt x="102665" y="69823"/>
                </a:lnTo>
                <a:lnTo>
                  <a:pt x="95589" y="75366"/>
                </a:lnTo>
                <a:lnTo>
                  <a:pt x="92642" y="78010"/>
                </a:lnTo>
                <a:lnTo>
                  <a:pt x="84408" y="82116"/>
                </a:lnTo>
                <a:lnTo>
                  <a:pt x="80290" y="84169"/>
                </a:lnTo>
                <a:lnTo>
                  <a:pt x="76173" y="84169"/>
                </a:lnTo>
                <a:lnTo>
                  <a:pt x="72055" y="84169"/>
                </a:lnTo>
                <a:lnTo>
                  <a:pt x="69996" y="82116"/>
                </a:lnTo>
                <a:lnTo>
                  <a:pt x="67938" y="80063"/>
                </a:lnTo>
                <a:lnTo>
                  <a:pt x="65879" y="78010"/>
                </a:lnTo>
                <a:lnTo>
                  <a:pt x="65879" y="75957"/>
                </a:lnTo>
                <a:lnTo>
                  <a:pt x="65879" y="71851"/>
                </a:lnTo>
                <a:lnTo>
                  <a:pt x="65879" y="65693"/>
                </a:lnTo>
                <a:lnTo>
                  <a:pt x="67938" y="57481"/>
                </a:lnTo>
                <a:lnTo>
                  <a:pt x="74114" y="49269"/>
                </a:lnTo>
                <a:lnTo>
                  <a:pt x="72055" y="49269"/>
                </a:lnTo>
                <a:lnTo>
                  <a:pt x="56842" y="60930"/>
                </a:lnTo>
                <a:lnTo>
                  <a:pt x="43740" y="70320"/>
                </a:lnTo>
                <a:lnTo>
                  <a:pt x="32667" y="77358"/>
                </a:lnTo>
                <a:lnTo>
                  <a:pt x="23539" y="81961"/>
                </a:lnTo>
                <a:lnTo>
                  <a:pt x="16274" y="84046"/>
                </a:lnTo>
                <a:lnTo>
                  <a:pt x="14411" y="84169"/>
                </a:lnTo>
                <a:lnTo>
                  <a:pt x="10293" y="84169"/>
                </a:lnTo>
                <a:lnTo>
                  <a:pt x="6176" y="82116"/>
                </a:lnTo>
                <a:lnTo>
                  <a:pt x="4117" y="78010"/>
                </a:lnTo>
                <a:lnTo>
                  <a:pt x="2058" y="75957"/>
                </a:lnTo>
                <a:lnTo>
                  <a:pt x="0" y="69798"/>
                </a:lnTo>
                <a:lnTo>
                  <a:pt x="0" y="65693"/>
                </a:lnTo>
                <a:lnTo>
                  <a:pt x="1808" y="54786"/>
                </a:lnTo>
                <a:lnTo>
                  <a:pt x="7142" y="44151"/>
                </a:lnTo>
                <a:lnTo>
                  <a:pt x="15866" y="34056"/>
                </a:lnTo>
                <a:lnTo>
                  <a:pt x="27845" y="24773"/>
                </a:lnTo>
                <a:lnTo>
                  <a:pt x="34998" y="20529"/>
                </a:lnTo>
                <a:lnTo>
                  <a:pt x="48174" y="12400"/>
                </a:lnTo>
                <a:lnTo>
                  <a:pt x="60986" y="6414"/>
                </a:lnTo>
                <a:lnTo>
                  <a:pt x="73068" y="2448"/>
                </a:lnTo>
                <a:lnTo>
                  <a:pt x="84055" y="382"/>
                </a:lnTo>
                <a:lnTo>
                  <a:pt x="90584" y="0"/>
                </a:lnTo>
                <a:lnTo>
                  <a:pt x="98819" y="0"/>
                </a:lnTo>
                <a:lnTo>
                  <a:pt x="102936" y="2052"/>
                </a:lnTo>
                <a:lnTo>
                  <a:pt x="102936" y="10264"/>
                </a:lnTo>
                <a:lnTo>
                  <a:pt x="102936" y="14370"/>
                </a:lnTo>
                <a:lnTo>
                  <a:pt x="117347" y="0"/>
                </a:lnTo>
                <a:close/>
              </a:path>
            </a:pathLst>
          </a:custGeom>
          <a:ln w="8217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03808" y="1681907"/>
            <a:ext cx="94701" cy="80063"/>
          </a:xfrm>
          <a:custGeom>
            <a:avLst/>
            <a:gdLst/>
            <a:ahLst/>
            <a:cxnLst/>
            <a:rect l="l" t="t" r="r" b="b"/>
            <a:pathLst>
              <a:path w="94701" h="80063">
                <a:moveTo>
                  <a:pt x="94701" y="6158"/>
                </a:moveTo>
                <a:lnTo>
                  <a:pt x="94701" y="2052"/>
                </a:lnTo>
                <a:lnTo>
                  <a:pt x="90584" y="0"/>
                </a:lnTo>
                <a:lnTo>
                  <a:pt x="84408" y="0"/>
                </a:lnTo>
                <a:lnTo>
                  <a:pt x="75830" y="1184"/>
                </a:lnTo>
                <a:lnTo>
                  <a:pt x="65982" y="4902"/>
                </a:lnTo>
                <a:lnTo>
                  <a:pt x="54741" y="11399"/>
                </a:lnTo>
                <a:lnTo>
                  <a:pt x="41982" y="20922"/>
                </a:lnTo>
                <a:lnTo>
                  <a:pt x="32939" y="28740"/>
                </a:lnTo>
                <a:lnTo>
                  <a:pt x="19040" y="42144"/>
                </a:lnTo>
                <a:lnTo>
                  <a:pt x="9044" y="53523"/>
                </a:lnTo>
                <a:lnTo>
                  <a:pt x="2792" y="62878"/>
                </a:lnTo>
                <a:lnTo>
                  <a:pt x="125" y="70208"/>
                </a:lnTo>
                <a:lnTo>
                  <a:pt x="0" y="71851"/>
                </a:lnTo>
                <a:lnTo>
                  <a:pt x="0" y="73904"/>
                </a:lnTo>
                <a:lnTo>
                  <a:pt x="0" y="75957"/>
                </a:lnTo>
                <a:lnTo>
                  <a:pt x="2058" y="78010"/>
                </a:lnTo>
                <a:lnTo>
                  <a:pt x="4117" y="80063"/>
                </a:lnTo>
                <a:lnTo>
                  <a:pt x="6176" y="80063"/>
                </a:lnTo>
                <a:lnTo>
                  <a:pt x="8234" y="80063"/>
                </a:lnTo>
                <a:lnTo>
                  <a:pt x="12352" y="80063"/>
                </a:lnTo>
                <a:lnTo>
                  <a:pt x="18528" y="78010"/>
                </a:lnTo>
                <a:lnTo>
                  <a:pt x="28822" y="71851"/>
                </a:lnTo>
                <a:lnTo>
                  <a:pt x="37506" y="66874"/>
                </a:lnTo>
                <a:lnTo>
                  <a:pt x="47818" y="59548"/>
                </a:lnTo>
                <a:lnTo>
                  <a:pt x="59031" y="49874"/>
                </a:lnTo>
                <a:lnTo>
                  <a:pt x="61761" y="47216"/>
                </a:lnTo>
                <a:lnTo>
                  <a:pt x="74275" y="36113"/>
                </a:lnTo>
                <a:lnTo>
                  <a:pt x="83073" y="27323"/>
                </a:lnTo>
                <a:lnTo>
                  <a:pt x="88525" y="20529"/>
                </a:lnTo>
                <a:lnTo>
                  <a:pt x="92642" y="16423"/>
                </a:lnTo>
                <a:lnTo>
                  <a:pt x="94701" y="10264"/>
                </a:lnTo>
                <a:lnTo>
                  <a:pt x="94701" y="6158"/>
                </a:lnTo>
                <a:close/>
              </a:path>
            </a:pathLst>
          </a:custGeom>
          <a:ln w="8221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906239" y="1480722"/>
            <a:ext cx="162539" cy="122994"/>
          </a:xfrm>
          <a:custGeom>
            <a:avLst/>
            <a:gdLst/>
            <a:ahLst/>
            <a:cxnLst/>
            <a:rect l="l" t="t" r="r" b="b"/>
            <a:pathLst>
              <a:path w="162539" h="122994">
                <a:moveTo>
                  <a:pt x="27555" y="83415"/>
                </a:moveTo>
                <a:lnTo>
                  <a:pt x="19532" y="93820"/>
                </a:lnTo>
                <a:lnTo>
                  <a:pt x="12190" y="103884"/>
                </a:lnTo>
                <a:lnTo>
                  <a:pt x="5641" y="113609"/>
                </a:lnTo>
                <a:lnTo>
                  <a:pt x="0" y="122994"/>
                </a:lnTo>
                <a:lnTo>
                  <a:pt x="2668" y="95011"/>
                </a:lnTo>
                <a:lnTo>
                  <a:pt x="10891" y="84751"/>
                </a:lnTo>
                <a:lnTo>
                  <a:pt x="19314" y="75061"/>
                </a:lnTo>
                <a:lnTo>
                  <a:pt x="27923" y="65927"/>
                </a:lnTo>
                <a:lnTo>
                  <a:pt x="36705" y="57339"/>
                </a:lnTo>
                <a:lnTo>
                  <a:pt x="45648" y="49282"/>
                </a:lnTo>
                <a:lnTo>
                  <a:pt x="54741" y="41746"/>
                </a:lnTo>
                <a:lnTo>
                  <a:pt x="63720" y="34899"/>
                </a:lnTo>
                <a:lnTo>
                  <a:pt x="77956" y="25539"/>
                </a:lnTo>
                <a:lnTo>
                  <a:pt x="91338" y="17572"/>
                </a:lnTo>
                <a:lnTo>
                  <a:pt x="103825" y="11040"/>
                </a:lnTo>
                <a:lnTo>
                  <a:pt x="115376" y="5982"/>
                </a:lnTo>
                <a:lnTo>
                  <a:pt x="125952" y="2437"/>
                </a:lnTo>
                <a:lnTo>
                  <a:pt x="135512" y="448"/>
                </a:lnTo>
                <a:lnTo>
                  <a:pt x="141951" y="0"/>
                </a:lnTo>
                <a:lnTo>
                  <a:pt x="148128" y="0"/>
                </a:lnTo>
                <a:lnTo>
                  <a:pt x="152245" y="2052"/>
                </a:lnTo>
                <a:lnTo>
                  <a:pt x="156363" y="4105"/>
                </a:lnTo>
                <a:lnTo>
                  <a:pt x="160480" y="8211"/>
                </a:lnTo>
                <a:lnTo>
                  <a:pt x="162539" y="12317"/>
                </a:lnTo>
                <a:lnTo>
                  <a:pt x="162539" y="16423"/>
                </a:lnTo>
                <a:lnTo>
                  <a:pt x="160626" y="25628"/>
                </a:lnTo>
                <a:lnTo>
                  <a:pt x="155071" y="36084"/>
                </a:lnTo>
                <a:lnTo>
                  <a:pt x="146151" y="48068"/>
                </a:lnTo>
                <a:lnTo>
                  <a:pt x="139893" y="55428"/>
                </a:lnTo>
                <a:lnTo>
                  <a:pt x="131810" y="62088"/>
                </a:lnTo>
                <a:lnTo>
                  <a:pt x="122797" y="68748"/>
                </a:lnTo>
                <a:lnTo>
                  <a:pt x="112809" y="75408"/>
                </a:lnTo>
                <a:lnTo>
                  <a:pt x="101799" y="82068"/>
                </a:lnTo>
                <a:lnTo>
                  <a:pt x="89723" y="88728"/>
                </a:lnTo>
                <a:lnTo>
                  <a:pt x="76535" y="95388"/>
                </a:lnTo>
                <a:lnTo>
                  <a:pt x="81132" y="89430"/>
                </a:lnTo>
                <a:lnTo>
                  <a:pt x="92472" y="82893"/>
                </a:lnTo>
                <a:lnTo>
                  <a:pt x="103792" y="75927"/>
                </a:lnTo>
                <a:lnTo>
                  <a:pt x="106953" y="73904"/>
                </a:lnTo>
                <a:lnTo>
                  <a:pt x="122739" y="63078"/>
                </a:lnTo>
                <a:lnTo>
                  <a:pt x="135567" y="52864"/>
                </a:lnTo>
                <a:lnTo>
                  <a:pt x="145494" y="43207"/>
                </a:lnTo>
                <a:lnTo>
                  <a:pt x="152574" y="34054"/>
                </a:lnTo>
                <a:lnTo>
                  <a:pt x="156862" y="25348"/>
                </a:lnTo>
                <a:lnTo>
                  <a:pt x="158414" y="17034"/>
                </a:lnTo>
                <a:lnTo>
                  <a:pt x="158421" y="10264"/>
                </a:lnTo>
                <a:lnTo>
                  <a:pt x="154304" y="6158"/>
                </a:lnTo>
                <a:lnTo>
                  <a:pt x="152245" y="4105"/>
                </a:lnTo>
                <a:lnTo>
                  <a:pt x="141951" y="4105"/>
                </a:lnTo>
                <a:lnTo>
                  <a:pt x="130989" y="5088"/>
                </a:lnTo>
                <a:lnTo>
                  <a:pt x="119041" y="8038"/>
                </a:lnTo>
                <a:lnTo>
                  <a:pt x="106108" y="12953"/>
                </a:lnTo>
                <a:lnTo>
                  <a:pt x="98718" y="16423"/>
                </a:lnTo>
                <a:lnTo>
                  <a:pt x="90484" y="21510"/>
                </a:lnTo>
                <a:lnTo>
                  <a:pt x="81512" y="27885"/>
                </a:lnTo>
                <a:lnTo>
                  <a:pt x="71874" y="35623"/>
                </a:lnTo>
                <a:lnTo>
                  <a:pt x="61645" y="44796"/>
                </a:lnTo>
                <a:lnTo>
                  <a:pt x="50899" y="55478"/>
                </a:lnTo>
                <a:lnTo>
                  <a:pt x="45191" y="61587"/>
                </a:lnTo>
                <a:lnTo>
                  <a:pt x="36146" y="72671"/>
                </a:lnTo>
                <a:lnTo>
                  <a:pt x="27555" y="83415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624093" y="1468404"/>
            <a:ext cx="363279" cy="293565"/>
          </a:xfrm>
          <a:custGeom>
            <a:avLst/>
            <a:gdLst/>
            <a:ahLst/>
            <a:cxnLst/>
            <a:rect l="l" t="t" r="r" b="b"/>
            <a:pathLst>
              <a:path w="363279" h="293565">
                <a:moveTo>
                  <a:pt x="131758" y="34899"/>
                </a:moveTo>
                <a:lnTo>
                  <a:pt x="118922" y="45831"/>
                </a:lnTo>
                <a:lnTo>
                  <a:pt x="108341" y="56710"/>
                </a:lnTo>
                <a:lnTo>
                  <a:pt x="100015" y="67486"/>
                </a:lnTo>
                <a:lnTo>
                  <a:pt x="93944" y="78107"/>
                </a:lnTo>
                <a:lnTo>
                  <a:pt x="90128" y="88520"/>
                </a:lnTo>
                <a:lnTo>
                  <a:pt x="88567" y="98673"/>
                </a:lnTo>
                <a:lnTo>
                  <a:pt x="88525" y="100592"/>
                </a:lnTo>
                <a:lnTo>
                  <a:pt x="90438" y="112289"/>
                </a:lnTo>
                <a:lnTo>
                  <a:pt x="95992" y="123284"/>
                </a:lnTo>
                <a:lnTo>
                  <a:pt x="104913" y="133852"/>
                </a:lnTo>
                <a:lnTo>
                  <a:pt x="111171" y="139597"/>
                </a:lnTo>
                <a:lnTo>
                  <a:pt x="120278" y="144894"/>
                </a:lnTo>
                <a:lnTo>
                  <a:pt x="130871" y="148888"/>
                </a:lnTo>
                <a:lnTo>
                  <a:pt x="143042" y="151670"/>
                </a:lnTo>
                <a:lnTo>
                  <a:pt x="156880" y="153330"/>
                </a:lnTo>
                <a:lnTo>
                  <a:pt x="172477" y="153957"/>
                </a:lnTo>
                <a:lnTo>
                  <a:pt x="174992" y="153968"/>
                </a:lnTo>
                <a:lnTo>
                  <a:pt x="184383" y="153707"/>
                </a:lnTo>
                <a:lnTo>
                  <a:pt x="194672" y="152926"/>
                </a:lnTo>
                <a:lnTo>
                  <a:pt x="205973" y="151624"/>
                </a:lnTo>
                <a:lnTo>
                  <a:pt x="218398" y="149801"/>
                </a:lnTo>
                <a:lnTo>
                  <a:pt x="232063" y="147457"/>
                </a:lnTo>
                <a:lnTo>
                  <a:pt x="247081" y="144592"/>
                </a:lnTo>
                <a:lnTo>
                  <a:pt x="261458" y="141650"/>
                </a:lnTo>
                <a:lnTo>
                  <a:pt x="269012" y="129607"/>
                </a:lnTo>
                <a:lnTo>
                  <a:pt x="276801" y="118171"/>
                </a:lnTo>
                <a:lnTo>
                  <a:pt x="284814" y="107329"/>
                </a:lnTo>
                <a:lnTo>
                  <a:pt x="282146" y="135311"/>
                </a:lnTo>
                <a:lnTo>
                  <a:pt x="282046" y="135491"/>
                </a:lnTo>
                <a:lnTo>
                  <a:pt x="293957" y="131958"/>
                </a:lnTo>
                <a:lnTo>
                  <a:pt x="305741" y="127996"/>
                </a:lnTo>
                <a:lnTo>
                  <a:pt x="317411" y="123605"/>
                </a:lnTo>
                <a:lnTo>
                  <a:pt x="328985" y="118784"/>
                </a:lnTo>
                <a:lnTo>
                  <a:pt x="340477" y="113535"/>
                </a:lnTo>
                <a:lnTo>
                  <a:pt x="351903" y="107856"/>
                </a:lnTo>
                <a:lnTo>
                  <a:pt x="363279" y="101748"/>
                </a:lnTo>
                <a:lnTo>
                  <a:pt x="358682" y="107706"/>
                </a:lnTo>
                <a:lnTo>
                  <a:pt x="352043" y="110857"/>
                </a:lnTo>
                <a:lnTo>
                  <a:pt x="337387" y="117486"/>
                </a:lnTo>
                <a:lnTo>
                  <a:pt x="323969" y="123163"/>
                </a:lnTo>
                <a:lnTo>
                  <a:pt x="311678" y="127941"/>
                </a:lnTo>
                <a:lnTo>
                  <a:pt x="300403" y="131876"/>
                </a:lnTo>
                <a:lnTo>
                  <a:pt x="290030" y="135024"/>
                </a:lnTo>
                <a:lnTo>
                  <a:pt x="280450" y="137441"/>
                </a:lnTo>
                <a:lnTo>
                  <a:pt x="279987" y="137544"/>
                </a:lnTo>
                <a:lnTo>
                  <a:pt x="271123" y="151635"/>
                </a:lnTo>
                <a:lnTo>
                  <a:pt x="262330" y="164952"/>
                </a:lnTo>
                <a:lnTo>
                  <a:pt x="253607" y="177501"/>
                </a:lnTo>
                <a:lnTo>
                  <a:pt x="244956" y="189286"/>
                </a:lnTo>
                <a:lnTo>
                  <a:pt x="236376" y="200313"/>
                </a:lnTo>
                <a:lnTo>
                  <a:pt x="227867" y="210588"/>
                </a:lnTo>
                <a:lnTo>
                  <a:pt x="219429" y="220116"/>
                </a:lnTo>
                <a:lnTo>
                  <a:pt x="211062" y="228902"/>
                </a:lnTo>
                <a:lnTo>
                  <a:pt x="202766" y="236951"/>
                </a:lnTo>
                <a:lnTo>
                  <a:pt x="194541" y="244270"/>
                </a:lnTo>
                <a:lnTo>
                  <a:pt x="186388" y="250863"/>
                </a:lnTo>
                <a:lnTo>
                  <a:pt x="178305" y="256736"/>
                </a:lnTo>
                <a:lnTo>
                  <a:pt x="170293" y="261894"/>
                </a:lnTo>
                <a:lnTo>
                  <a:pt x="156576" y="269179"/>
                </a:lnTo>
                <a:lnTo>
                  <a:pt x="144337" y="274839"/>
                </a:lnTo>
                <a:lnTo>
                  <a:pt x="132098" y="279754"/>
                </a:lnTo>
                <a:lnTo>
                  <a:pt x="119859" y="283921"/>
                </a:lnTo>
                <a:lnTo>
                  <a:pt x="107620" y="287342"/>
                </a:lnTo>
                <a:lnTo>
                  <a:pt x="95381" y="290017"/>
                </a:lnTo>
                <a:lnTo>
                  <a:pt x="83141" y="291946"/>
                </a:lnTo>
                <a:lnTo>
                  <a:pt x="70902" y="293127"/>
                </a:lnTo>
                <a:lnTo>
                  <a:pt x="58663" y="293563"/>
                </a:lnTo>
                <a:lnTo>
                  <a:pt x="57644" y="293565"/>
                </a:lnTo>
                <a:lnTo>
                  <a:pt x="42631" y="293003"/>
                </a:lnTo>
                <a:lnTo>
                  <a:pt x="29676" y="291119"/>
                </a:lnTo>
                <a:lnTo>
                  <a:pt x="18778" y="287617"/>
                </a:lnTo>
                <a:lnTo>
                  <a:pt x="4577" y="274888"/>
                </a:lnTo>
                <a:lnTo>
                  <a:pt x="335" y="263518"/>
                </a:lnTo>
                <a:lnTo>
                  <a:pt x="0" y="258666"/>
                </a:lnTo>
                <a:lnTo>
                  <a:pt x="0" y="252507"/>
                </a:lnTo>
                <a:lnTo>
                  <a:pt x="2058" y="246348"/>
                </a:lnTo>
                <a:lnTo>
                  <a:pt x="6176" y="242243"/>
                </a:lnTo>
                <a:lnTo>
                  <a:pt x="10293" y="238137"/>
                </a:lnTo>
                <a:lnTo>
                  <a:pt x="14411" y="236084"/>
                </a:lnTo>
                <a:lnTo>
                  <a:pt x="28822" y="236084"/>
                </a:lnTo>
                <a:lnTo>
                  <a:pt x="30880" y="238137"/>
                </a:lnTo>
                <a:lnTo>
                  <a:pt x="34998" y="240190"/>
                </a:lnTo>
                <a:lnTo>
                  <a:pt x="34998" y="252507"/>
                </a:lnTo>
                <a:lnTo>
                  <a:pt x="32939" y="254560"/>
                </a:lnTo>
                <a:lnTo>
                  <a:pt x="28822" y="256613"/>
                </a:lnTo>
                <a:lnTo>
                  <a:pt x="26763" y="258666"/>
                </a:lnTo>
                <a:lnTo>
                  <a:pt x="18528" y="258666"/>
                </a:lnTo>
                <a:lnTo>
                  <a:pt x="16469" y="256613"/>
                </a:lnTo>
                <a:lnTo>
                  <a:pt x="14411" y="254560"/>
                </a:lnTo>
                <a:lnTo>
                  <a:pt x="12352" y="252507"/>
                </a:lnTo>
                <a:lnTo>
                  <a:pt x="12352" y="246348"/>
                </a:lnTo>
                <a:lnTo>
                  <a:pt x="8234" y="246348"/>
                </a:lnTo>
                <a:lnTo>
                  <a:pt x="6176" y="250454"/>
                </a:lnTo>
                <a:lnTo>
                  <a:pt x="4117" y="252507"/>
                </a:lnTo>
                <a:lnTo>
                  <a:pt x="4117" y="258666"/>
                </a:lnTo>
                <a:lnTo>
                  <a:pt x="6740" y="271549"/>
                </a:lnTo>
                <a:lnTo>
                  <a:pt x="14610" y="281816"/>
                </a:lnTo>
                <a:lnTo>
                  <a:pt x="26489" y="287819"/>
                </a:lnTo>
                <a:lnTo>
                  <a:pt x="38324" y="290425"/>
                </a:lnTo>
                <a:lnTo>
                  <a:pt x="52655" y="291458"/>
                </a:lnTo>
                <a:lnTo>
                  <a:pt x="57644" y="291512"/>
                </a:lnTo>
                <a:lnTo>
                  <a:pt x="69891" y="291112"/>
                </a:lnTo>
                <a:lnTo>
                  <a:pt x="82389" y="289864"/>
                </a:lnTo>
                <a:lnTo>
                  <a:pt x="95000" y="287700"/>
                </a:lnTo>
                <a:lnTo>
                  <a:pt x="107585" y="284550"/>
                </a:lnTo>
                <a:lnTo>
                  <a:pt x="120005" y="280345"/>
                </a:lnTo>
                <a:lnTo>
                  <a:pt x="127641" y="277142"/>
                </a:lnTo>
                <a:lnTo>
                  <a:pt x="139094" y="272392"/>
                </a:lnTo>
                <a:lnTo>
                  <a:pt x="150184" y="266620"/>
                </a:lnTo>
                <a:lnTo>
                  <a:pt x="160912" y="259889"/>
                </a:lnTo>
                <a:lnTo>
                  <a:pt x="171279" y="252259"/>
                </a:lnTo>
                <a:lnTo>
                  <a:pt x="181282" y="243793"/>
                </a:lnTo>
                <a:lnTo>
                  <a:pt x="189403" y="236084"/>
                </a:lnTo>
                <a:lnTo>
                  <a:pt x="195108" y="229032"/>
                </a:lnTo>
                <a:lnTo>
                  <a:pt x="201374" y="221339"/>
                </a:lnTo>
                <a:lnTo>
                  <a:pt x="208168" y="212958"/>
                </a:lnTo>
                <a:lnTo>
                  <a:pt x="215458" y="203840"/>
                </a:lnTo>
                <a:lnTo>
                  <a:pt x="223211" y="193935"/>
                </a:lnTo>
                <a:lnTo>
                  <a:pt x="231395" y="183196"/>
                </a:lnTo>
                <a:lnTo>
                  <a:pt x="239977" y="171574"/>
                </a:lnTo>
                <a:lnTo>
                  <a:pt x="248924" y="159020"/>
                </a:lnTo>
                <a:lnTo>
                  <a:pt x="258205" y="145485"/>
                </a:lnTo>
                <a:lnTo>
                  <a:pt x="259400" y="143703"/>
                </a:lnTo>
                <a:lnTo>
                  <a:pt x="245292" y="147025"/>
                </a:lnTo>
                <a:lnTo>
                  <a:pt x="231706" y="149826"/>
                </a:lnTo>
                <a:lnTo>
                  <a:pt x="218643" y="152106"/>
                </a:lnTo>
                <a:lnTo>
                  <a:pt x="206102" y="153865"/>
                </a:lnTo>
                <a:lnTo>
                  <a:pt x="194083" y="155103"/>
                </a:lnTo>
                <a:lnTo>
                  <a:pt x="182587" y="155820"/>
                </a:lnTo>
                <a:lnTo>
                  <a:pt x="172933" y="156021"/>
                </a:lnTo>
                <a:lnTo>
                  <a:pt x="157948" y="155534"/>
                </a:lnTo>
                <a:lnTo>
                  <a:pt x="144057" y="153956"/>
                </a:lnTo>
                <a:lnTo>
                  <a:pt x="131438" y="151110"/>
                </a:lnTo>
                <a:lnTo>
                  <a:pt x="120266" y="146820"/>
                </a:lnTo>
                <a:lnTo>
                  <a:pt x="110719" y="140911"/>
                </a:lnTo>
                <a:lnTo>
                  <a:pt x="98803" y="130394"/>
                </a:lnTo>
                <a:lnTo>
                  <a:pt x="91457" y="119628"/>
                </a:lnTo>
                <a:lnTo>
                  <a:pt x="87321" y="107545"/>
                </a:lnTo>
                <a:lnTo>
                  <a:pt x="86466" y="98539"/>
                </a:lnTo>
                <a:lnTo>
                  <a:pt x="87501" y="86442"/>
                </a:lnTo>
                <a:lnTo>
                  <a:pt x="90604" y="74888"/>
                </a:lnTo>
                <a:lnTo>
                  <a:pt x="95776" y="63833"/>
                </a:lnTo>
                <a:lnTo>
                  <a:pt x="103017" y="53231"/>
                </a:lnTo>
                <a:lnTo>
                  <a:pt x="112327" y="43035"/>
                </a:lnTo>
                <a:lnTo>
                  <a:pt x="123706" y="33201"/>
                </a:lnTo>
                <a:lnTo>
                  <a:pt x="129700" y="28740"/>
                </a:lnTo>
                <a:lnTo>
                  <a:pt x="139292" y="23100"/>
                </a:lnTo>
                <a:lnTo>
                  <a:pt x="149575" y="18037"/>
                </a:lnTo>
                <a:lnTo>
                  <a:pt x="160533" y="13567"/>
                </a:lnTo>
                <a:lnTo>
                  <a:pt x="172152" y="9706"/>
                </a:lnTo>
                <a:lnTo>
                  <a:pt x="184416" y="6467"/>
                </a:lnTo>
                <a:lnTo>
                  <a:pt x="197311" y="3866"/>
                </a:lnTo>
                <a:lnTo>
                  <a:pt x="210820" y="1919"/>
                </a:lnTo>
                <a:lnTo>
                  <a:pt x="224929" y="640"/>
                </a:lnTo>
                <a:lnTo>
                  <a:pt x="239624" y="44"/>
                </a:lnTo>
                <a:lnTo>
                  <a:pt x="244989" y="0"/>
                </a:lnTo>
                <a:lnTo>
                  <a:pt x="257669" y="82"/>
                </a:lnTo>
                <a:lnTo>
                  <a:pt x="270350" y="658"/>
                </a:lnTo>
                <a:lnTo>
                  <a:pt x="282046" y="2052"/>
                </a:lnTo>
                <a:lnTo>
                  <a:pt x="282046" y="4105"/>
                </a:lnTo>
                <a:lnTo>
                  <a:pt x="268583" y="2530"/>
                </a:lnTo>
                <a:lnTo>
                  <a:pt x="256246" y="2078"/>
                </a:lnTo>
                <a:lnTo>
                  <a:pt x="249106" y="2052"/>
                </a:lnTo>
                <a:lnTo>
                  <a:pt x="233993" y="2389"/>
                </a:lnTo>
                <a:lnTo>
                  <a:pt x="219551" y="3409"/>
                </a:lnTo>
                <a:lnTo>
                  <a:pt x="205780" y="5125"/>
                </a:lnTo>
                <a:lnTo>
                  <a:pt x="192679" y="7553"/>
                </a:lnTo>
                <a:lnTo>
                  <a:pt x="180250" y="10705"/>
                </a:lnTo>
                <a:lnTo>
                  <a:pt x="168491" y="14595"/>
                </a:lnTo>
                <a:lnTo>
                  <a:pt x="157403" y="19239"/>
                </a:lnTo>
                <a:lnTo>
                  <a:pt x="146986" y="24648"/>
                </a:lnTo>
                <a:lnTo>
                  <a:pt x="137240" y="30839"/>
                </a:lnTo>
                <a:lnTo>
                  <a:pt x="131758" y="34899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624093" y="1468404"/>
            <a:ext cx="444686" cy="293565"/>
          </a:xfrm>
          <a:custGeom>
            <a:avLst/>
            <a:gdLst/>
            <a:ahLst/>
            <a:cxnLst/>
            <a:rect l="l" t="t" r="r" b="b"/>
            <a:pathLst>
              <a:path w="444686" h="293565">
                <a:moveTo>
                  <a:pt x="279987" y="137544"/>
                </a:moveTo>
                <a:lnTo>
                  <a:pt x="271123" y="151635"/>
                </a:lnTo>
                <a:lnTo>
                  <a:pt x="262330" y="164952"/>
                </a:lnTo>
                <a:lnTo>
                  <a:pt x="253607" y="177501"/>
                </a:lnTo>
                <a:lnTo>
                  <a:pt x="244956" y="189286"/>
                </a:lnTo>
                <a:lnTo>
                  <a:pt x="236376" y="200313"/>
                </a:lnTo>
                <a:lnTo>
                  <a:pt x="227867" y="210588"/>
                </a:lnTo>
                <a:lnTo>
                  <a:pt x="219429" y="220116"/>
                </a:lnTo>
                <a:lnTo>
                  <a:pt x="211062" y="228902"/>
                </a:lnTo>
                <a:lnTo>
                  <a:pt x="202766" y="236951"/>
                </a:lnTo>
                <a:lnTo>
                  <a:pt x="194541" y="244270"/>
                </a:lnTo>
                <a:lnTo>
                  <a:pt x="186388" y="250863"/>
                </a:lnTo>
                <a:lnTo>
                  <a:pt x="178305" y="256736"/>
                </a:lnTo>
                <a:lnTo>
                  <a:pt x="170293" y="261894"/>
                </a:lnTo>
                <a:lnTo>
                  <a:pt x="156576" y="269179"/>
                </a:lnTo>
                <a:lnTo>
                  <a:pt x="144337" y="274839"/>
                </a:lnTo>
                <a:lnTo>
                  <a:pt x="132098" y="279754"/>
                </a:lnTo>
                <a:lnTo>
                  <a:pt x="119859" y="283921"/>
                </a:lnTo>
                <a:lnTo>
                  <a:pt x="107620" y="287342"/>
                </a:lnTo>
                <a:lnTo>
                  <a:pt x="95381" y="290017"/>
                </a:lnTo>
                <a:lnTo>
                  <a:pt x="83141" y="291946"/>
                </a:lnTo>
                <a:lnTo>
                  <a:pt x="70902" y="293127"/>
                </a:lnTo>
                <a:lnTo>
                  <a:pt x="58663" y="293563"/>
                </a:lnTo>
                <a:lnTo>
                  <a:pt x="57644" y="293565"/>
                </a:lnTo>
                <a:lnTo>
                  <a:pt x="42631" y="293003"/>
                </a:lnTo>
                <a:lnTo>
                  <a:pt x="29676" y="291119"/>
                </a:lnTo>
                <a:lnTo>
                  <a:pt x="18778" y="287617"/>
                </a:lnTo>
                <a:lnTo>
                  <a:pt x="4577" y="274888"/>
                </a:lnTo>
                <a:lnTo>
                  <a:pt x="335" y="263518"/>
                </a:lnTo>
                <a:lnTo>
                  <a:pt x="0" y="258666"/>
                </a:lnTo>
                <a:lnTo>
                  <a:pt x="0" y="252507"/>
                </a:lnTo>
                <a:lnTo>
                  <a:pt x="2058" y="246348"/>
                </a:lnTo>
                <a:lnTo>
                  <a:pt x="6176" y="242243"/>
                </a:lnTo>
                <a:lnTo>
                  <a:pt x="10293" y="238137"/>
                </a:lnTo>
                <a:lnTo>
                  <a:pt x="14411" y="236084"/>
                </a:lnTo>
                <a:lnTo>
                  <a:pt x="20587" y="236084"/>
                </a:lnTo>
                <a:lnTo>
                  <a:pt x="24704" y="236084"/>
                </a:lnTo>
                <a:lnTo>
                  <a:pt x="28822" y="236084"/>
                </a:lnTo>
                <a:lnTo>
                  <a:pt x="30880" y="238137"/>
                </a:lnTo>
                <a:lnTo>
                  <a:pt x="34998" y="240190"/>
                </a:lnTo>
                <a:lnTo>
                  <a:pt x="34998" y="242243"/>
                </a:lnTo>
                <a:lnTo>
                  <a:pt x="34998" y="246348"/>
                </a:lnTo>
                <a:lnTo>
                  <a:pt x="34998" y="250454"/>
                </a:lnTo>
                <a:lnTo>
                  <a:pt x="34998" y="252507"/>
                </a:lnTo>
                <a:lnTo>
                  <a:pt x="32939" y="254560"/>
                </a:lnTo>
                <a:lnTo>
                  <a:pt x="28822" y="256613"/>
                </a:lnTo>
                <a:lnTo>
                  <a:pt x="26763" y="258666"/>
                </a:lnTo>
                <a:lnTo>
                  <a:pt x="22646" y="258666"/>
                </a:lnTo>
                <a:lnTo>
                  <a:pt x="20587" y="258666"/>
                </a:lnTo>
                <a:lnTo>
                  <a:pt x="18528" y="258666"/>
                </a:lnTo>
                <a:lnTo>
                  <a:pt x="16469" y="256613"/>
                </a:lnTo>
                <a:lnTo>
                  <a:pt x="14411" y="254560"/>
                </a:lnTo>
                <a:lnTo>
                  <a:pt x="12352" y="252507"/>
                </a:lnTo>
                <a:lnTo>
                  <a:pt x="12352" y="248401"/>
                </a:lnTo>
                <a:lnTo>
                  <a:pt x="12352" y="246348"/>
                </a:lnTo>
                <a:lnTo>
                  <a:pt x="10293" y="246348"/>
                </a:lnTo>
                <a:lnTo>
                  <a:pt x="8234" y="246348"/>
                </a:lnTo>
                <a:lnTo>
                  <a:pt x="6176" y="250454"/>
                </a:lnTo>
                <a:lnTo>
                  <a:pt x="4117" y="252507"/>
                </a:lnTo>
                <a:lnTo>
                  <a:pt x="4117" y="256613"/>
                </a:lnTo>
                <a:lnTo>
                  <a:pt x="4117" y="258666"/>
                </a:lnTo>
                <a:lnTo>
                  <a:pt x="6740" y="271549"/>
                </a:lnTo>
                <a:lnTo>
                  <a:pt x="14610" y="281816"/>
                </a:lnTo>
                <a:lnTo>
                  <a:pt x="26489" y="287819"/>
                </a:lnTo>
                <a:lnTo>
                  <a:pt x="38324" y="290425"/>
                </a:lnTo>
                <a:lnTo>
                  <a:pt x="52655" y="291458"/>
                </a:lnTo>
                <a:lnTo>
                  <a:pt x="57644" y="291512"/>
                </a:lnTo>
                <a:lnTo>
                  <a:pt x="69891" y="291112"/>
                </a:lnTo>
                <a:lnTo>
                  <a:pt x="82389" y="289864"/>
                </a:lnTo>
                <a:lnTo>
                  <a:pt x="95000" y="287700"/>
                </a:lnTo>
                <a:lnTo>
                  <a:pt x="107585" y="284550"/>
                </a:lnTo>
                <a:lnTo>
                  <a:pt x="120005" y="280345"/>
                </a:lnTo>
                <a:lnTo>
                  <a:pt x="127641" y="277142"/>
                </a:lnTo>
                <a:lnTo>
                  <a:pt x="139094" y="272392"/>
                </a:lnTo>
                <a:lnTo>
                  <a:pt x="150184" y="266620"/>
                </a:lnTo>
                <a:lnTo>
                  <a:pt x="160912" y="259889"/>
                </a:lnTo>
                <a:lnTo>
                  <a:pt x="171279" y="252259"/>
                </a:lnTo>
                <a:lnTo>
                  <a:pt x="181282" y="243793"/>
                </a:lnTo>
                <a:lnTo>
                  <a:pt x="189403" y="236084"/>
                </a:lnTo>
                <a:lnTo>
                  <a:pt x="195108" y="229032"/>
                </a:lnTo>
                <a:lnTo>
                  <a:pt x="201374" y="221339"/>
                </a:lnTo>
                <a:lnTo>
                  <a:pt x="208168" y="212958"/>
                </a:lnTo>
                <a:lnTo>
                  <a:pt x="215458" y="203840"/>
                </a:lnTo>
                <a:lnTo>
                  <a:pt x="223211" y="193935"/>
                </a:lnTo>
                <a:lnTo>
                  <a:pt x="231395" y="183196"/>
                </a:lnTo>
                <a:lnTo>
                  <a:pt x="239977" y="171574"/>
                </a:lnTo>
                <a:lnTo>
                  <a:pt x="248924" y="159020"/>
                </a:lnTo>
                <a:lnTo>
                  <a:pt x="258205" y="145485"/>
                </a:lnTo>
                <a:lnTo>
                  <a:pt x="259400" y="143703"/>
                </a:lnTo>
                <a:lnTo>
                  <a:pt x="245292" y="147025"/>
                </a:lnTo>
                <a:lnTo>
                  <a:pt x="231706" y="149826"/>
                </a:lnTo>
                <a:lnTo>
                  <a:pt x="218643" y="152106"/>
                </a:lnTo>
                <a:lnTo>
                  <a:pt x="206102" y="153865"/>
                </a:lnTo>
                <a:lnTo>
                  <a:pt x="194083" y="155103"/>
                </a:lnTo>
                <a:lnTo>
                  <a:pt x="182587" y="155820"/>
                </a:lnTo>
                <a:lnTo>
                  <a:pt x="172933" y="156021"/>
                </a:lnTo>
                <a:lnTo>
                  <a:pt x="157948" y="155534"/>
                </a:lnTo>
                <a:lnTo>
                  <a:pt x="144057" y="153956"/>
                </a:lnTo>
                <a:lnTo>
                  <a:pt x="131438" y="151110"/>
                </a:lnTo>
                <a:lnTo>
                  <a:pt x="120266" y="146820"/>
                </a:lnTo>
                <a:lnTo>
                  <a:pt x="110719" y="140911"/>
                </a:lnTo>
                <a:lnTo>
                  <a:pt x="98803" y="130394"/>
                </a:lnTo>
                <a:lnTo>
                  <a:pt x="91457" y="119628"/>
                </a:lnTo>
                <a:lnTo>
                  <a:pt x="87321" y="107545"/>
                </a:lnTo>
                <a:lnTo>
                  <a:pt x="86466" y="98539"/>
                </a:lnTo>
                <a:lnTo>
                  <a:pt x="87501" y="86442"/>
                </a:lnTo>
                <a:lnTo>
                  <a:pt x="90604" y="74888"/>
                </a:lnTo>
                <a:lnTo>
                  <a:pt x="95776" y="63833"/>
                </a:lnTo>
                <a:lnTo>
                  <a:pt x="103017" y="53231"/>
                </a:lnTo>
                <a:lnTo>
                  <a:pt x="112327" y="43035"/>
                </a:lnTo>
                <a:lnTo>
                  <a:pt x="123706" y="33201"/>
                </a:lnTo>
                <a:lnTo>
                  <a:pt x="129700" y="28740"/>
                </a:lnTo>
                <a:lnTo>
                  <a:pt x="139292" y="23100"/>
                </a:lnTo>
                <a:lnTo>
                  <a:pt x="149575" y="18037"/>
                </a:lnTo>
                <a:lnTo>
                  <a:pt x="160533" y="13567"/>
                </a:lnTo>
                <a:lnTo>
                  <a:pt x="172152" y="9706"/>
                </a:lnTo>
                <a:lnTo>
                  <a:pt x="184416" y="6467"/>
                </a:lnTo>
                <a:lnTo>
                  <a:pt x="197311" y="3866"/>
                </a:lnTo>
                <a:lnTo>
                  <a:pt x="210820" y="1919"/>
                </a:lnTo>
                <a:lnTo>
                  <a:pt x="224929" y="640"/>
                </a:lnTo>
                <a:lnTo>
                  <a:pt x="239624" y="44"/>
                </a:lnTo>
                <a:lnTo>
                  <a:pt x="244989" y="0"/>
                </a:lnTo>
                <a:lnTo>
                  <a:pt x="257669" y="82"/>
                </a:lnTo>
                <a:lnTo>
                  <a:pt x="270350" y="658"/>
                </a:lnTo>
                <a:lnTo>
                  <a:pt x="282046" y="2052"/>
                </a:lnTo>
                <a:lnTo>
                  <a:pt x="282046" y="4105"/>
                </a:lnTo>
                <a:lnTo>
                  <a:pt x="268583" y="2530"/>
                </a:lnTo>
                <a:lnTo>
                  <a:pt x="256246" y="2078"/>
                </a:lnTo>
                <a:lnTo>
                  <a:pt x="249106" y="2052"/>
                </a:lnTo>
                <a:lnTo>
                  <a:pt x="233993" y="2389"/>
                </a:lnTo>
                <a:lnTo>
                  <a:pt x="219551" y="3409"/>
                </a:lnTo>
                <a:lnTo>
                  <a:pt x="205780" y="5125"/>
                </a:lnTo>
                <a:lnTo>
                  <a:pt x="192679" y="7553"/>
                </a:lnTo>
                <a:lnTo>
                  <a:pt x="180250" y="10705"/>
                </a:lnTo>
                <a:lnTo>
                  <a:pt x="168491" y="14595"/>
                </a:lnTo>
                <a:lnTo>
                  <a:pt x="157403" y="19239"/>
                </a:lnTo>
                <a:lnTo>
                  <a:pt x="146986" y="24648"/>
                </a:lnTo>
                <a:lnTo>
                  <a:pt x="137240" y="30839"/>
                </a:lnTo>
                <a:lnTo>
                  <a:pt x="131758" y="34899"/>
                </a:lnTo>
                <a:lnTo>
                  <a:pt x="118922" y="45831"/>
                </a:lnTo>
                <a:lnTo>
                  <a:pt x="108341" y="56710"/>
                </a:lnTo>
                <a:lnTo>
                  <a:pt x="100015" y="67486"/>
                </a:lnTo>
                <a:lnTo>
                  <a:pt x="93944" y="78107"/>
                </a:lnTo>
                <a:lnTo>
                  <a:pt x="90128" y="88520"/>
                </a:lnTo>
                <a:lnTo>
                  <a:pt x="88567" y="98673"/>
                </a:lnTo>
                <a:lnTo>
                  <a:pt x="88525" y="100592"/>
                </a:lnTo>
                <a:lnTo>
                  <a:pt x="90438" y="112289"/>
                </a:lnTo>
                <a:lnTo>
                  <a:pt x="95992" y="123284"/>
                </a:lnTo>
                <a:lnTo>
                  <a:pt x="104913" y="133852"/>
                </a:lnTo>
                <a:lnTo>
                  <a:pt x="111171" y="139597"/>
                </a:lnTo>
                <a:lnTo>
                  <a:pt x="120278" y="144894"/>
                </a:lnTo>
                <a:lnTo>
                  <a:pt x="130871" y="148888"/>
                </a:lnTo>
                <a:lnTo>
                  <a:pt x="143042" y="151670"/>
                </a:lnTo>
                <a:lnTo>
                  <a:pt x="156880" y="153330"/>
                </a:lnTo>
                <a:lnTo>
                  <a:pt x="172477" y="153957"/>
                </a:lnTo>
                <a:lnTo>
                  <a:pt x="174992" y="153968"/>
                </a:lnTo>
                <a:lnTo>
                  <a:pt x="184383" y="153707"/>
                </a:lnTo>
                <a:lnTo>
                  <a:pt x="194672" y="152926"/>
                </a:lnTo>
                <a:lnTo>
                  <a:pt x="205973" y="151624"/>
                </a:lnTo>
                <a:lnTo>
                  <a:pt x="218398" y="149801"/>
                </a:lnTo>
                <a:lnTo>
                  <a:pt x="232063" y="147457"/>
                </a:lnTo>
                <a:lnTo>
                  <a:pt x="247081" y="144592"/>
                </a:lnTo>
                <a:lnTo>
                  <a:pt x="261458" y="141650"/>
                </a:lnTo>
                <a:lnTo>
                  <a:pt x="269012" y="129607"/>
                </a:lnTo>
                <a:lnTo>
                  <a:pt x="276801" y="118171"/>
                </a:lnTo>
                <a:lnTo>
                  <a:pt x="284814" y="107329"/>
                </a:lnTo>
                <a:lnTo>
                  <a:pt x="293038" y="97069"/>
                </a:lnTo>
                <a:lnTo>
                  <a:pt x="301461" y="87378"/>
                </a:lnTo>
                <a:lnTo>
                  <a:pt x="310069" y="78245"/>
                </a:lnTo>
                <a:lnTo>
                  <a:pt x="318852" y="69656"/>
                </a:lnTo>
                <a:lnTo>
                  <a:pt x="327795" y="61600"/>
                </a:lnTo>
                <a:lnTo>
                  <a:pt x="336888" y="54063"/>
                </a:lnTo>
                <a:lnTo>
                  <a:pt x="345867" y="47216"/>
                </a:lnTo>
                <a:lnTo>
                  <a:pt x="360103" y="37856"/>
                </a:lnTo>
                <a:lnTo>
                  <a:pt x="373485" y="29890"/>
                </a:lnTo>
                <a:lnTo>
                  <a:pt x="385971" y="23357"/>
                </a:lnTo>
                <a:lnTo>
                  <a:pt x="397523" y="18299"/>
                </a:lnTo>
                <a:lnTo>
                  <a:pt x="408099" y="14755"/>
                </a:lnTo>
                <a:lnTo>
                  <a:pt x="417659" y="12765"/>
                </a:lnTo>
                <a:lnTo>
                  <a:pt x="424098" y="12317"/>
                </a:lnTo>
                <a:lnTo>
                  <a:pt x="430275" y="12317"/>
                </a:lnTo>
                <a:lnTo>
                  <a:pt x="434392" y="14370"/>
                </a:lnTo>
                <a:lnTo>
                  <a:pt x="438509" y="16423"/>
                </a:lnTo>
                <a:lnTo>
                  <a:pt x="442627" y="20529"/>
                </a:lnTo>
                <a:lnTo>
                  <a:pt x="444686" y="24634"/>
                </a:lnTo>
                <a:lnTo>
                  <a:pt x="444686" y="28740"/>
                </a:lnTo>
                <a:lnTo>
                  <a:pt x="442773" y="37945"/>
                </a:lnTo>
                <a:lnTo>
                  <a:pt x="437218" y="48402"/>
                </a:lnTo>
                <a:lnTo>
                  <a:pt x="428298" y="60385"/>
                </a:lnTo>
                <a:lnTo>
                  <a:pt x="422040" y="67745"/>
                </a:lnTo>
                <a:lnTo>
                  <a:pt x="413957" y="74406"/>
                </a:lnTo>
                <a:lnTo>
                  <a:pt x="404944" y="81066"/>
                </a:lnTo>
                <a:lnTo>
                  <a:pt x="394955" y="87726"/>
                </a:lnTo>
                <a:lnTo>
                  <a:pt x="383946" y="94386"/>
                </a:lnTo>
                <a:lnTo>
                  <a:pt x="371870" y="101046"/>
                </a:lnTo>
                <a:lnTo>
                  <a:pt x="358682" y="107706"/>
                </a:lnTo>
                <a:lnTo>
                  <a:pt x="352043" y="110857"/>
                </a:lnTo>
                <a:lnTo>
                  <a:pt x="337387" y="117486"/>
                </a:lnTo>
                <a:lnTo>
                  <a:pt x="323969" y="123163"/>
                </a:lnTo>
                <a:lnTo>
                  <a:pt x="311678" y="127941"/>
                </a:lnTo>
                <a:lnTo>
                  <a:pt x="300403" y="131876"/>
                </a:lnTo>
                <a:lnTo>
                  <a:pt x="290030" y="135024"/>
                </a:lnTo>
                <a:lnTo>
                  <a:pt x="280450" y="137441"/>
                </a:lnTo>
                <a:lnTo>
                  <a:pt x="279987" y="137544"/>
                </a:lnTo>
                <a:close/>
              </a:path>
            </a:pathLst>
          </a:custGeom>
          <a:ln w="8218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06139" y="1484828"/>
            <a:ext cx="158522" cy="119068"/>
          </a:xfrm>
          <a:custGeom>
            <a:avLst/>
            <a:gdLst/>
            <a:ahLst/>
            <a:cxnLst/>
            <a:rect l="l" t="t" r="r" b="b"/>
            <a:pathLst>
              <a:path w="158522" h="119068">
                <a:moveTo>
                  <a:pt x="0" y="119068"/>
                </a:moveTo>
                <a:lnTo>
                  <a:pt x="11911" y="115535"/>
                </a:lnTo>
                <a:lnTo>
                  <a:pt x="23694" y="111573"/>
                </a:lnTo>
                <a:lnTo>
                  <a:pt x="35365" y="107181"/>
                </a:lnTo>
                <a:lnTo>
                  <a:pt x="46939" y="102361"/>
                </a:lnTo>
                <a:lnTo>
                  <a:pt x="58431" y="97111"/>
                </a:lnTo>
                <a:lnTo>
                  <a:pt x="69857" y="91432"/>
                </a:lnTo>
                <a:lnTo>
                  <a:pt x="81232" y="85324"/>
                </a:lnTo>
                <a:lnTo>
                  <a:pt x="92572" y="78787"/>
                </a:lnTo>
                <a:lnTo>
                  <a:pt x="103893" y="71821"/>
                </a:lnTo>
                <a:lnTo>
                  <a:pt x="122839" y="58972"/>
                </a:lnTo>
                <a:lnTo>
                  <a:pt x="135668" y="48758"/>
                </a:lnTo>
                <a:lnTo>
                  <a:pt x="145594" y="39102"/>
                </a:lnTo>
                <a:lnTo>
                  <a:pt x="152674" y="29948"/>
                </a:lnTo>
                <a:lnTo>
                  <a:pt x="156963" y="21242"/>
                </a:lnTo>
                <a:lnTo>
                  <a:pt x="158514" y="12929"/>
                </a:lnTo>
                <a:lnTo>
                  <a:pt x="158522" y="12317"/>
                </a:lnTo>
                <a:lnTo>
                  <a:pt x="158522" y="8211"/>
                </a:lnTo>
                <a:lnTo>
                  <a:pt x="158522" y="6158"/>
                </a:lnTo>
                <a:lnTo>
                  <a:pt x="154404" y="2052"/>
                </a:lnTo>
                <a:lnTo>
                  <a:pt x="152346" y="0"/>
                </a:lnTo>
                <a:lnTo>
                  <a:pt x="148228" y="0"/>
                </a:lnTo>
                <a:lnTo>
                  <a:pt x="142052" y="0"/>
                </a:lnTo>
                <a:lnTo>
                  <a:pt x="131090" y="983"/>
                </a:lnTo>
                <a:lnTo>
                  <a:pt x="119142" y="3932"/>
                </a:lnTo>
                <a:lnTo>
                  <a:pt x="106208" y="8847"/>
                </a:lnTo>
                <a:lnTo>
                  <a:pt x="98819" y="12317"/>
                </a:lnTo>
                <a:lnTo>
                  <a:pt x="90585" y="17404"/>
                </a:lnTo>
                <a:lnTo>
                  <a:pt x="81612" y="23780"/>
                </a:lnTo>
                <a:lnTo>
                  <a:pt x="71975" y="31517"/>
                </a:lnTo>
                <a:lnTo>
                  <a:pt x="61746" y="40690"/>
                </a:lnTo>
                <a:lnTo>
                  <a:pt x="50999" y="51372"/>
                </a:lnTo>
                <a:lnTo>
                  <a:pt x="45292" y="57481"/>
                </a:lnTo>
                <a:lnTo>
                  <a:pt x="36247" y="68565"/>
                </a:lnTo>
                <a:lnTo>
                  <a:pt x="27656" y="79310"/>
                </a:lnTo>
                <a:lnTo>
                  <a:pt x="19633" y="89714"/>
                </a:lnTo>
                <a:lnTo>
                  <a:pt x="12290" y="99779"/>
                </a:lnTo>
                <a:lnTo>
                  <a:pt x="5741" y="109503"/>
                </a:lnTo>
                <a:lnTo>
                  <a:pt x="100" y="118888"/>
                </a:lnTo>
                <a:lnTo>
                  <a:pt x="0" y="119068"/>
                </a:lnTo>
                <a:close/>
              </a:path>
            </a:pathLst>
          </a:custGeom>
          <a:ln w="8220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67023" y="1679854"/>
            <a:ext cx="137935" cy="84169"/>
          </a:xfrm>
          <a:custGeom>
            <a:avLst/>
            <a:gdLst/>
            <a:ahLst/>
            <a:cxnLst/>
            <a:rect l="l" t="t" r="r" b="b"/>
            <a:pathLst>
              <a:path w="137935" h="84169">
                <a:moveTo>
                  <a:pt x="48260" y="22975"/>
                </a:moveTo>
                <a:lnTo>
                  <a:pt x="39115" y="30793"/>
                </a:lnTo>
                <a:lnTo>
                  <a:pt x="25217" y="44197"/>
                </a:lnTo>
                <a:lnTo>
                  <a:pt x="27845" y="24773"/>
                </a:lnTo>
                <a:lnTo>
                  <a:pt x="34998" y="20529"/>
                </a:lnTo>
                <a:lnTo>
                  <a:pt x="48991" y="12400"/>
                </a:lnTo>
                <a:lnTo>
                  <a:pt x="61850" y="6414"/>
                </a:lnTo>
                <a:lnTo>
                  <a:pt x="73574" y="2448"/>
                </a:lnTo>
                <a:lnTo>
                  <a:pt x="84163" y="382"/>
                </a:lnTo>
                <a:lnTo>
                  <a:pt x="90584" y="0"/>
                </a:lnTo>
                <a:lnTo>
                  <a:pt x="98819" y="0"/>
                </a:lnTo>
                <a:lnTo>
                  <a:pt x="102936" y="2052"/>
                </a:lnTo>
                <a:lnTo>
                  <a:pt x="102936" y="14370"/>
                </a:lnTo>
                <a:lnTo>
                  <a:pt x="119406" y="0"/>
                </a:lnTo>
                <a:lnTo>
                  <a:pt x="137935" y="0"/>
                </a:lnTo>
                <a:lnTo>
                  <a:pt x="78231" y="61587"/>
                </a:lnTo>
                <a:lnTo>
                  <a:pt x="72055" y="67745"/>
                </a:lnTo>
                <a:lnTo>
                  <a:pt x="69996" y="71851"/>
                </a:lnTo>
                <a:lnTo>
                  <a:pt x="69996" y="80063"/>
                </a:lnTo>
                <a:lnTo>
                  <a:pt x="72055" y="80063"/>
                </a:lnTo>
                <a:lnTo>
                  <a:pt x="74114" y="82116"/>
                </a:lnTo>
                <a:lnTo>
                  <a:pt x="80290" y="82116"/>
                </a:lnTo>
                <a:lnTo>
                  <a:pt x="86466" y="80063"/>
                </a:lnTo>
                <a:lnTo>
                  <a:pt x="92642" y="73904"/>
                </a:lnTo>
                <a:lnTo>
                  <a:pt x="99435" y="69728"/>
                </a:lnTo>
                <a:lnTo>
                  <a:pt x="108254" y="63171"/>
                </a:lnTo>
                <a:lnTo>
                  <a:pt x="119102" y="54549"/>
                </a:lnTo>
                <a:lnTo>
                  <a:pt x="131976" y="44178"/>
                </a:lnTo>
                <a:lnTo>
                  <a:pt x="135876" y="41058"/>
                </a:lnTo>
                <a:lnTo>
                  <a:pt x="137935" y="41058"/>
                </a:lnTo>
                <a:lnTo>
                  <a:pt x="124319" y="53048"/>
                </a:lnTo>
                <a:lnTo>
                  <a:pt x="112909" y="62510"/>
                </a:lnTo>
                <a:lnTo>
                  <a:pt x="103578" y="69823"/>
                </a:lnTo>
                <a:lnTo>
                  <a:pt x="96200" y="75366"/>
                </a:lnTo>
                <a:lnTo>
                  <a:pt x="92642" y="78010"/>
                </a:lnTo>
                <a:lnTo>
                  <a:pt x="86466" y="82116"/>
                </a:lnTo>
                <a:lnTo>
                  <a:pt x="80290" y="84169"/>
                </a:lnTo>
                <a:lnTo>
                  <a:pt x="72055" y="84169"/>
                </a:lnTo>
                <a:lnTo>
                  <a:pt x="69996" y="82116"/>
                </a:lnTo>
                <a:lnTo>
                  <a:pt x="67938" y="80063"/>
                </a:lnTo>
                <a:lnTo>
                  <a:pt x="65879" y="78010"/>
                </a:lnTo>
                <a:lnTo>
                  <a:pt x="65879" y="65693"/>
                </a:lnTo>
                <a:lnTo>
                  <a:pt x="67938" y="57481"/>
                </a:lnTo>
                <a:lnTo>
                  <a:pt x="74114" y="49269"/>
                </a:lnTo>
                <a:lnTo>
                  <a:pt x="59081" y="60659"/>
                </a:lnTo>
                <a:lnTo>
                  <a:pt x="45790" y="69896"/>
                </a:lnTo>
                <a:lnTo>
                  <a:pt x="34319" y="76903"/>
                </a:lnTo>
                <a:lnTo>
                  <a:pt x="24744" y="81604"/>
                </a:lnTo>
                <a:lnTo>
                  <a:pt x="17141" y="83923"/>
                </a:lnTo>
                <a:lnTo>
                  <a:pt x="14411" y="84169"/>
                </a:lnTo>
                <a:lnTo>
                  <a:pt x="10293" y="84169"/>
                </a:lnTo>
                <a:lnTo>
                  <a:pt x="6176" y="82116"/>
                </a:lnTo>
                <a:lnTo>
                  <a:pt x="4117" y="78010"/>
                </a:lnTo>
                <a:lnTo>
                  <a:pt x="2058" y="75957"/>
                </a:lnTo>
                <a:lnTo>
                  <a:pt x="0" y="69798"/>
                </a:lnTo>
                <a:lnTo>
                  <a:pt x="0" y="65693"/>
                </a:lnTo>
                <a:lnTo>
                  <a:pt x="1808" y="54786"/>
                </a:lnTo>
                <a:lnTo>
                  <a:pt x="7142" y="44151"/>
                </a:lnTo>
                <a:lnTo>
                  <a:pt x="8968" y="64931"/>
                </a:lnTo>
                <a:lnTo>
                  <a:pt x="6301" y="72261"/>
                </a:lnTo>
                <a:lnTo>
                  <a:pt x="6176" y="73904"/>
                </a:lnTo>
                <a:lnTo>
                  <a:pt x="6176" y="78010"/>
                </a:lnTo>
                <a:lnTo>
                  <a:pt x="8234" y="80063"/>
                </a:lnTo>
                <a:lnTo>
                  <a:pt x="10293" y="82116"/>
                </a:lnTo>
                <a:lnTo>
                  <a:pt x="18528" y="82116"/>
                </a:lnTo>
                <a:lnTo>
                  <a:pt x="26763" y="80063"/>
                </a:lnTo>
                <a:lnTo>
                  <a:pt x="34998" y="73904"/>
                </a:lnTo>
                <a:lnTo>
                  <a:pt x="44269" y="69165"/>
                </a:lnTo>
                <a:lnTo>
                  <a:pt x="54186" y="62256"/>
                </a:lnTo>
                <a:lnTo>
                  <a:pt x="65393" y="53178"/>
                </a:lnTo>
                <a:lnTo>
                  <a:pt x="69996" y="49269"/>
                </a:lnTo>
                <a:lnTo>
                  <a:pt x="81431" y="37780"/>
                </a:lnTo>
                <a:lnTo>
                  <a:pt x="89853" y="28770"/>
                </a:lnTo>
                <a:lnTo>
                  <a:pt x="94701" y="22581"/>
                </a:lnTo>
                <a:lnTo>
                  <a:pt x="98819" y="18476"/>
                </a:lnTo>
                <a:lnTo>
                  <a:pt x="100877" y="12317"/>
                </a:lnTo>
                <a:lnTo>
                  <a:pt x="100877" y="4105"/>
                </a:lnTo>
                <a:lnTo>
                  <a:pt x="96760" y="2052"/>
                </a:lnTo>
                <a:lnTo>
                  <a:pt x="90584" y="2052"/>
                </a:lnTo>
                <a:lnTo>
                  <a:pt x="82825" y="3237"/>
                </a:lnTo>
                <a:lnTo>
                  <a:pt x="73021" y="6954"/>
                </a:lnTo>
                <a:lnTo>
                  <a:pt x="61417" y="13452"/>
                </a:lnTo>
                <a:lnTo>
                  <a:pt x="48260" y="22975"/>
                </a:lnTo>
                <a:close/>
              </a:path>
              <a:path w="137935" h="84169">
                <a:moveTo>
                  <a:pt x="15866" y="34056"/>
                </a:moveTo>
                <a:lnTo>
                  <a:pt x="27845" y="24773"/>
                </a:lnTo>
                <a:lnTo>
                  <a:pt x="25217" y="44197"/>
                </a:lnTo>
                <a:lnTo>
                  <a:pt x="15220" y="55576"/>
                </a:lnTo>
                <a:lnTo>
                  <a:pt x="8968" y="64931"/>
                </a:lnTo>
                <a:lnTo>
                  <a:pt x="7142" y="44151"/>
                </a:lnTo>
                <a:lnTo>
                  <a:pt x="15866" y="34056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67023" y="1679854"/>
            <a:ext cx="137935" cy="84169"/>
          </a:xfrm>
          <a:custGeom>
            <a:avLst/>
            <a:gdLst/>
            <a:ahLst/>
            <a:cxnLst/>
            <a:rect l="l" t="t" r="r" b="b"/>
            <a:pathLst>
              <a:path w="137935" h="84169">
                <a:moveTo>
                  <a:pt x="119406" y="0"/>
                </a:moveTo>
                <a:lnTo>
                  <a:pt x="137935" y="0"/>
                </a:lnTo>
                <a:lnTo>
                  <a:pt x="78231" y="61587"/>
                </a:lnTo>
                <a:lnTo>
                  <a:pt x="72055" y="67745"/>
                </a:lnTo>
                <a:lnTo>
                  <a:pt x="69996" y="71851"/>
                </a:lnTo>
                <a:lnTo>
                  <a:pt x="69996" y="75957"/>
                </a:lnTo>
                <a:lnTo>
                  <a:pt x="69996" y="78010"/>
                </a:lnTo>
                <a:lnTo>
                  <a:pt x="69996" y="80063"/>
                </a:lnTo>
                <a:lnTo>
                  <a:pt x="72055" y="80063"/>
                </a:lnTo>
                <a:lnTo>
                  <a:pt x="74114" y="82116"/>
                </a:lnTo>
                <a:lnTo>
                  <a:pt x="76173" y="82116"/>
                </a:lnTo>
                <a:lnTo>
                  <a:pt x="78231" y="82116"/>
                </a:lnTo>
                <a:lnTo>
                  <a:pt x="80290" y="82116"/>
                </a:lnTo>
                <a:lnTo>
                  <a:pt x="86466" y="80063"/>
                </a:lnTo>
                <a:lnTo>
                  <a:pt x="92642" y="73904"/>
                </a:lnTo>
                <a:lnTo>
                  <a:pt x="99435" y="69728"/>
                </a:lnTo>
                <a:lnTo>
                  <a:pt x="108254" y="63171"/>
                </a:lnTo>
                <a:lnTo>
                  <a:pt x="119102" y="54549"/>
                </a:lnTo>
                <a:lnTo>
                  <a:pt x="131976" y="44178"/>
                </a:lnTo>
                <a:lnTo>
                  <a:pt x="135876" y="41058"/>
                </a:lnTo>
                <a:lnTo>
                  <a:pt x="137935" y="41058"/>
                </a:lnTo>
                <a:lnTo>
                  <a:pt x="124319" y="53048"/>
                </a:lnTo>
                <a:lnTo>
                  <a:pt x="112909" y="62510"/>
                </a:lnTo>
                <a:lnTo>
                  <a:pt x="103578" y="69823"/>
                </a:lnTo>
                <a:lnTo>
                  <a:pt x="96200" y="75366"/>
                </a:lnTo>
                <a:lnTo>
                  <a:pt x="92642" y="78010"/>
                </a:lnTo>
                <a:lnTo>
                  <a:pt x="86466" y="82116"/>
                </a:lnTo>
                <a:lnTo>
                  <a:pt x="80290" y="84169"/>
                </a:lnTo>
                <a:lnTo>
                  <a:pt x="76173" y="84169"/>
                </a:lnTo>
                <a:lnTo>
                  <a:pt x="72055" y="84169"/>
                </a:lnTo>
                <a:lnTo>
                  <a:pt x="69996" y="82116"/>
                </a:lnTo>
                <a:lnTo>
                  <a:pt x="67938" y="80063"/>
                </a:lnTo>
                <a:lnTo>
                  <a:pt x="65879" y="78010"/>
                </a:lnTo>
                <a:lnTo>
                  <a:pt x="65879" y="75957"/>
                </a:lnTo>
                <a:lnTo>
                  <a:pt x="65879" y="71851"/>
                </a:lnTo>
                <a:lnTo>
                  <a:pt x="65879" y="65693"/>
                </a:lnTo>
                <a:lnTo>
                  <a:pt x="67938" y="57481"/>
                </a:lnTo>
                <a:lnTo>
                  <a:pt x="74114" y="49269"/>
                </a:lnTo>
                <a:lnTo>
                  <a:pt x="59081" y="60659"/>
                </a:lnTo>
                <a:lnTo>
                  <a:pt x="45790" y="69896"/>
                </a:lnTo>
                <a:lnTo>
                  <a:pt x="34319" y="76903"/>
                </a:lnTo>
                <a:lnTo>
                  <a:pt x="24744" y="81604"/>
                </a:lnTo>
                <a:lnTo>
                  <a:pt x="17141" y="83923"/>
                </a:lnTo>
                <a:lnTo>
                  <a:pt x="14411" y="84169"/>
                </a:lnTo>
                <a:lnTo>
                  <a:pt x="10293" y="84169"/>
                </a:lnTo>
                <a:lnTo>
                  <a:pt x="6176" y="82116"/>
                </a:lnTo>
                <a:lnTo>
                  <a:pt x="4117" y="78010"/>
                </a:lnTo>
                <a:lnTo>
                  <a:pt x="2058" y="75957"/>
                </a:lnTo>
                <a:lnTo>
                  <a:pt x="0" y="69798"/>
                </a:lnTo>
                <a:lnTo>
                  <a:pt x="0" y="65693"/>
                </a:lnTo>
                <a:lnTo>
                  <a:pt x="1808" y="54786"/>
                </a:lnTo>
                <a:lnTo>
                  <a:pt x="7142" y="44151"/>
                </a:lnTo>
                <a:lnTo>
                  <a:pt x="15866" y="34056"/>
                </a:lnTo>
                <a:lnTo>
                  <a:pt x="27845" y="24773"/>
                </a:lnTo>
                <a:lnTo>
                  <a:pt x="34998" y="20529"/>
                </a:lnTo>
                <a:lnTo>
                  <a:pt x="48991" y="12400"/>
                </a:lnTo>
                <a:lnTo>
                  <a:pt x="61850" y="6414"/>
                </a:lnTo>
                <a:lnTo>
                  <a:pt x="73574" y="2448"/>
                </a:lnTo>
                <a:lnTo>
                  <a:pt x="84163" y="382"/>
                </a:lnTo>
                <a:lnTo>
                  <a:pt x="90584" y="0"/>
                </a:lnTo>
                <a:lnTo>
                  <a:pt x="98819" y="0"/>
                </a:lnTo>
                <a:lnTo>
                  <a:pt x="102936" y="2052"/>
                </a:lnTo>
                <a:lnTo>
                  <a:pt x="102936" y="10264"/>
                </a:lnTo>
                <a:lnTo>
                  <a:pt x="102936" y="14370"/>
                </a:lnTo>
                <a:lnTo>
                  <a:pt x="119406" y="0"/>
                </a:lnTo>
                <a:close/>
              </a:path>
            </a:pathLst>
          </a:custGeom>
          <a:ln w="8217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873199" y="1681907"/>
            <a:ext cx="94701" cy="80063"/>
          </a:xfrm>
          <a:custGeom>
            <a:avLst/>
            <a:gdLst/>
            <a:ahLst/>
            <a:cxnLst/>
            <a:rect l="l" t="t" r="r" b="b"/>
            <a:pathLst>
              <a:path w="94701" h="80063">
                <a:moveTo>
                  <a:pt x="94701" y="6158"/>
                </a:moveTo>
                <a:lnTo>
                  <a:pt x="94701" y="2052"/>
                </a:lnTo>
                <a:lnTo>
                  <a:pt x="90584" y="0"/>
                </a:lnTo>
                <a:lnTo>
                  <a:pt x="84408" y="0"/>
                </a:lnTo>
                <a:lnTo>
                  <a:pt x="76649" y="1184"/>
                </a:lnTo>
                <a:lnTo>
                  <a:pt x="66844" y="4902"/>
                </a:lnTo>
                <a:lnTo>
                  <a:pt x="55240" y="11399"/>
                </a:lnTo>
                <a:lnTo>
                  <a:pt x="42084" y="20922"/>
                </a:lnTo>
                <a:lnTo>
                  <a:pt x="32939" y="28740"/>
                </a:lnTo>
                <a:lnTo>
                  <a:pt x="19040" y="42144"/>
                </a:lnTo>
                <a:lnTo>
                  <a:pt x="9044" y="53523"/>
                </a:lnTo>
                <a:lnTo>
                  <a:pt x="2792" y="62878"/>
                </a:lnTo>
                <a:lnTo>
                  <a:pt x="125" y="70208"/>
                </a:lnTo>
                <a:lnTo>
                  <a:pt x="0" y="71851"/>
                </a:lnTo>
                <a:lnTo>
                  <a:pt x="0" y="73904"/>
                </a:lnTo>
                <a:lnTo>
                  <a:pt x="0" y="75957"/>
                </a:lnTo>
                <a:lnTo>
                  <a:pt x="2058" y="78010"/>
                </a:lnTo>
                <a:lnTo>
                  <a:pt x="4117" y="80063"/>
                </a:lnTo>
                <a:lnTo>
                  <a:pt x="6176" y="80063"/>
                </a:lnTo>
                <a:lnTo>
                  <a:pt x="8234" y="80063"/>
                </a:lnTo>
                <a:lnTo>
                  <a:pt x="12352" y="80063"/>
                </a:lnTo>
                <a:lnTo>
                  <a:pt x="20587" y="78010"/>
                </a:lnTo>
                <a:lnTo>
                  <a:pt x="28822" y="71851"/>
                </a:lnTo>
                <a:lnTo>
                  <a:pt x="38093" y="67112"/>
                </a:lnTo>
                <a:lnTo>
                  <a:pt x="48009" y="60203"/>
                </a:lnTo>
                <a:lnTo>
                  <a:pt x="59217" y="51125"/>
                </a:lnTo>
                <a:lnTo>
                  <a:pt x="63820" y="47216"/>
                </a:lnTo>
                <a:lnTo>
                  <a:pt x="75255" y="35727"/>
                </a:lnTo>
                <a:lnTo>
                  <a:pt x="83677" y="26717"/>
                </a:lnTo>
                <a:lnTo>
                  <a:pt x="88525" y="20529"/>
                </a:lnTo>
                <a:lnTo>
                  <a:pt x="92642" y="16423"/>
                </a:lnTo>
                <a:lnTo>
                  <a:pt x="94701" y="10264"/>
                </a:lnTo>
                <a:lnTo>
                  <a:pt x="94701" y="6158"/>
                </a:lnTo>
                <a:close/>
              </a:path>
            </a:pathLst>
          </a:custGeom>
          <a:ln w="8221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02899" y="1532045"/>
            <a:ext cx="251165" cy="231978"/>
          </a:xfrm>
          <a:custGeom>
            <a:avLst/>
            <a:gdLst/>
            <a:ahLst/>
            <a:cxnLst/>
            <a:rect l="l" t="t" r="r" b="b"/>
            <a:pathLst>
              <a:path w="251165" h="231978">
                <a:moveTo>
                  <a:pt x="194015" y="20076"/>
                </a:moveTo>
                <a:lnTo>
                  <a:pt x="199697" y="16423"/>
                </a:lnTo>
                <a:lnTo>
                  <a:pt x="212528" y="7458"/>
                </a:lnTo>
                <a:lnTo>
                  <a:pt x="224698" y="2248"/>
                </a:lnTo>
                <a:lnTo>
                  <a:pt x="235541" y="132"/>
                </a:lnTo>
                <a:lnTo>
                  <a:pt x="238812" y="0"/>
                </a:lnTo>
                <a:lnTo>
                  <a:pt x="227016" y="1797"/>
                </a:lnTo>
                <a:lnTo>
                  <a:pt x="215220" y="7189"/>
                </a:lnTo>
                <a:lnTo>
                  <a:pt x="207931" y="12317"/>
                </a:lnTo>
                <a:lnTo>
                  <a:pt x="201189" y="17301"/>
                </a:lnTo>
                <a:lnTo>
                  <a:pt x="193402" y="23903"/>
                </a:lnTo>
                <a:lnTo>
                  <a:pt x="184571" y="32008"/>
                </a:lnTo>
                <a:lnTo>
                  <a:pt x="174695" y="41499"/>
                </a:lnTo>
                <a:lnTo>
                  <a:pt x="163775" y="52259"/>
                </a:lnTo>
                <a:lnTo>
                  <a:pt x="152346" y="63640"/>
                </a:lnTo>
                <a:lnTo>
                  <a:pt x="140667" y="76160"/>
                </a:lnTo>
                <a:lnTo>
                  <a:pt x="130102" y="87400"/>
                </a:lnTo>
                <a:lnTo>
                  <a:pt x="120762" y="97415"/>
                </a:lnTo>
                <a:lnTo>
                  <a:pt x="112756" y="106260"/>
                </a:lnTo>
                <a:lnTo>
                  <a:pt x="106195" y="113990"/>
                </a:lnTo>
                <a:lnTo>
                  <a:pt x="101188" y="120660"/>
                </a:lnTo>
                <a:lnTo>
                  <a:pt x="100877" y="121121"/>
                </a:lnTo>
                <a:lnTo>
                  <a:pt x="108162" y="118080"/>
                </a:lnTo>
                <a:lnTo>
                  <a:pt x="117482" y="113817"/>
                </a:lnTo>
                <a:lnTo>
                  <a:pt x="128838" y="108129"/>
                </a:lnTo>
                <a:lnTo>
                  <a:pt x="142228" y="100807"/>
                </a:lnTo>
                <a:lnTo>
                  <a:pt x="156463" y="92380"/>
                </a:lnTo>
                <a:lnTo>
                  <a:pt x="168733" y="84668"/>
                </a:lnTo>
                <a:lnTo>
                  <a:pt x="180348" y="77004"/>
                </a:lnTo>
                <a:lnTo>
                  <a:pt x="191262" y="69434"/>
                </a:lnTo>
                <a:lnTo>
                  <a:pt x="201426" y="62006"/>
                </a:lnTo>
                <a:lnTo>
                  <a:pt x="210794" y="54768"/>
                </a:lnTo>
                <a:lnTo>
                  <a:pt x="219318" y="47766"/>
                </a:lnTo>
                <a:lnTo>
                  <a:pt x="235868" y="32013"/>
                </a:lnTo>
                <a:lnTo>
                  <a:pt x="244542" y="21212"/>
                </a:lnTo>
                <a:lnTo>
                  <a:pt x="248660" y="13060"/>
                </a:lnTo>
                <a:lnTo>
                  <a:pt x="249106" y="10264"/>
                </a:lnTo>
                <a:lnTo>
                  <a:pt x="249106" y="8211"/>
                </a:lnTo>
                <a:lnTo>
                  <a:pt x="247047" y="6158"/>
                </a:lnTo>
                <a:lnTo>
                  <a:pt x="244989" y="4105"/>
                </a:lnTo>
                <a:lnTo>
                  <a:pt x="242930" y="2052"/>
                </a:lnTo>
                <a:lnTo>
                  <a:pt x="240871" y="0"/>
                </a:lnTo>
                <a:lnTo>
                  <a:pt x="244989" y="0"/>
                </a:lnTo>
                <a:lnTo>
                  <a:pt x="247047" y="2052"/>
                </a:lnTo>
                <a:lnTo>
                  <a:pt x="251165" y="4105"/>
                </a:lnTo>
                <a:lnTo>
                  <a:pt x="251165" y="10264"/>
                </a:lnTo>
                <a:lnTo>
                  <a:pt x="249206" y="18075"/>
                </a:lnTo>
                <a:lnTo>
                  <a:pt x="243153" y="27795"/>
                </a:lnTo>
                <a:lnTo>
                  <a:pt x="232739" y="39424"/>
                </a:lnTo>
                <a:lnTo>
                  <a:pt x="224401" y="47216"/>
                </a:lnTo>
                <a:lnTo>
                  <a:pt x="216212" y="54115"/>
                </a:lnTo>
                <a:lnTo>
                  <a:pt x="207161" y="61268"/>
                </a:lnTo>
                <a:lnTo>
                  <a:pt x="197295" y="68629"/>
                </a:lnTo>
                <a:lnTo>
                  <a:pt x="186662" y="76150"/>
                </a:lnTo>
                <a:lnTo>
                  <a:pt x="175309" y="83784"/>
                </a:lnTo>
                <a:lnTo>
                  <a:pt x="163284" y="91484"/>
                </a:lnTo>
                <a:lnTo>
                  <a:pt x="158522" y="94433"/>
                </a:lnTo>
                <a:lnTo>
                  <a:pt x="144374" y="102874"/>
                </a:lnTo>
                <a:lnTo>
                  <a:pt x="131481" y="110064"/>
                </a:lnTo>
                <a:lnTo>
                  <a:pt x="119843" y="116002"/>
                </a:lnTo>
                <a:lnTo>
                  <a:pt x="109460" y="120689"/>
                </a:lnTo>
                <a:lnTo>
                  <a:pt x="100332" y="124125"/>
                </a:lnTo>
                <a:lnTo>
                  <a:pt x="96760" y="125227"/>
                </a:lnTo>
                <a:lnTo>
                  <a:pt x="90852" y="131864"/>
                </a:lnTo>
                <a:lnTo>
                  <a:pt x="79125" y="142982"/>
                </a:lnTo>
                <a:lnTo>
                  <a:pt x="78231" y="143703"/>
                </a:lnTo>
                <a:lnTo>
                  <a:pt x="61761" y="162179"/>
                </a:lnTo>
                <a:lnTo>
                  <a:pt x="41174" y="186814"/>
                </a:lnTo>
                <a:lnTo>
                  <a:pt x="29968" y="201212"/>
                </a:lnTo>
                <a:lnTo>
                  <a:pt x="22030" y="211908"/>
                </a:lnTo>
                <a:lnTo>
                  <a:pt x="17362" y="219549"/>
                </a:lnTo>
                <a:lnTo>
                  <a:pt x="16469" y="221714"/>
                </a:lnTo>
                <a:lnTo>
                  <a:pt x="16469" y="227872"/>
                </a:lnTo>
                <a:lnTo>
                  <a:pt x="20587" y="229925"/>
                </a:lnTo>
                <a:lnTo>
                  <a:pt x="24704" y="229925"/>
                </a:lnTo>
                <a:lnTo>
                  <a:pt x="31585" y="228780"/>
                </a:lnTo>
                <a:lnTo>
                  <a:pt x="40064" y="225381"/>
                </a:lnTo>
                <a:lnTo>
                  <a:pt x="50088" y="219783"/>
                </a:lnTo>
                <a:lnTo>
                  <a:pt x="61603" y="212038"/>
                </a:lnTo>
                <a:lnTo>
                  <a:pt x="74555" y="202201"/>
                </a:lnTo>
                <a:lnTo>
                  <a:pt x="88890" y="190326"/>
                </a:lnTo>
                <a:lnTo>
                  <a:pt x="90584" y="188867"/>
                </a:lnTo>
                <a:lnTo>
                  <a:pt x="92642" y="188867"/>
                </a:lnTo>
                <a:lnTo>
                  <a:pt x="80290" y="201184"/>
                </a:lnTo>
                <a:lnTo>
                  <a:pt x="65230" y="212263"/>
                </a:lnTo>
                <a:lnTo>
                  <a:pt x="52144" y="220882"/>
                </a:lnTo>
                <a:lnTo>
                  <a:pt x="41031" y="227041"/>
                </a:lnTo>
                <a:lnTo>
                  <a:pt x="31892" y="230739"/>
                </a:lnTo>
                <a:lnTo>
                  <a:pt x="24726" y="231978"/>
                </a:lnTo>
                <a:lnTo>
                  <a:pt x="16469" y="231978"/>
                </a:lnTo>
                <a:lnTo>
                  <a:pt x="14411" y="227872"/>
                </a:lnTo>
                <a:lnTo>
                  <a:pt x="12352" y="225819"/>
                </a:lnTo>
                <a:lnTo>
                  <a:pt x="10293" y="223766"/>
                </a:lnTo>
                <a:lnTo>
                  <a:pt x="10293" y="219661"/>
                </a:lnTo>
                <a:lnTo>
                  <a:pt x="11797" y="211001"/>
                </a:lnTo>
                <a:lnTo>
                  <a:pt x="16307" y="200462"/>
                </a:lnTo>
                <a:lnTo>
                  <a:pt x="23825" y="188414"/>
                </a:lnTo>
                <a:lnTo>
                  <a:pt x="34350" y="175227"/>
                </a:lnTo>
                <a:lnTo>
                  <a:pt x="34998" y="174497"/>
                </a:lnTo>
                <a:lnTo>
                  <a:pt x="47087" y="159916"/>
                </a:lnTo>
                <a:lnTo>
                  <a:pt x="56424" y="149412"/>
                </a:lnTo>
                <a:lnTo>
                  <a:pt x="63009" y="142484"/>
                </a:lnTo>
                <a:lnTo>
                  <a:pt x="65879" y="139597"/>
                </a:lnTo>
                <a:lnTo>
                  <a:pt x="57918" y="144047"/>
                </a:lnTo>
                <a:lnTo>
                  <a:pt x="46021" y="153340"/>
                </a:lnTo>
                <a:lnTo>
                  <a:pt x="43233" y="156021"/>
                </a:lnTo>
                <a:lnTo>
                  <a:pt x="2058" y="188867"/>
                </a:lnTo>
                <a:lnTo>
                  <a:pt x="0" y="188867"/>
                </a:lnTo>
                <a:lnTo>
                  <a:pt x="15262" y="175820"/>
                </a:lnTo>
                <a:lnTo>
                  <a:pt x="28194" y="165029"/>
                </a:lnTo>
                <a:lnTo>
                  <a:pt x="38796" y="156424"/>
                </a:lnTo>
                <a:lnTo>
                  <a:pt x="47067" y="149937"/>
                </a:lnTo>
                <a:lnTo>
                  <a:pt x="53008" y="145499"/>
                </a:lnTo>
                <a:lnTo>
                  <a:pt x="55585" y="143703"/>
                </a:lnTo>
                <a:lnTo>
                  <a:pt x="59703" y="139597"/>
                </a:lnTo>
                <a:lnTo>
                  <a:pt x="63820" y="137544"/>
                </a:lnTo>
                <a:lnTo>
                  <a:pt x="67938" y="135491"/>
                </a:lnTo>
                <a:lnTo>
                  <a:pt x="69996" y="133439"/>
                </a:lnTo>
                <a:lnTo>
                  <a:pt x="72055" y="131386"/>
                </a:lnTo>
                <a:lnTo>
                  <a:pt x="74114" y="129333"/>
                </a:lnTo>
                <a:lnTo>
                  <a:pt x="83676" y="119802"/>
                </a:lnTo>
                <a:lnTo>
                  <a:pt x="93056" y="110481"/>
                </a:lnTo>
                <a:lnTo>
                  <a:pt x="102280" y="101369"/>
                </a:lnTo>
                <a:lnTo>
                  <a:pt x="111377" y="92467"/>
                </a:lnTo>
                <a:lnTo>
                  <a:pt x="120373" y="83773"/>
                </a:lnTo>
                <a:lnTo>
                  <a:pt x="129296" y="75290"/>
                </a:lnTo>
                <a:lnTo>
                  <a:pt x="138173" y="67015"/>
                </a:lnTo>
                <a:lnTo>
                  <a:pt x="144111" y="61587"/>
                </a:lnTo>
                <a:lnTo>
                  <a:pt x="154868" y="51235"/>
                </a:lnTo>
                <a:lnTo>
                  <a:pt x="165238" y="41977"/>
                </a:lnTo>
                <a:lnTo>
                  <a:pt x="175218" y="33744"/>
                </a:lnTo>
                <a:lnTo>
                  <a:pt x="184811" y="26466"/>
                </a:lnTo>
                <a:lnTo>
                  <a:pt x="194015" y="20076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02899" y="1532045"/>
            <a:ext cx="251165" cy="231978"/>
          </a:xfrm>
          <a:custGeom>
            <a:avLst/>
            <a:gdLst/>
            <a:ahLst/>
            <a:cxnLst/>
            <a:rect l="l" t="t" r="r" b="b"/>
            <a:pathLst>
              <a:path w="251165" h="231978">
                <a:moveTo>
                  <a:pt x="2058" y="188867"/>
                </a:moveTo>
                <a:lnTo>
                  <a:pt x="0" y="188867"/>
                </a:lnTo>
                <a:lnTo>
                  <a:pt x="15262" y="175820"/>
                </a:lnTo>
                <a:lnTo>
                  <a:pt x="28194" y="165029"/>
                </a:lnTo>
                <a:lnTo>
                  <a:pt x="38796" y="156424"/>
                </a:lnTo>
                <a:lnTo>
                  <a:pt x="47067" y="149937"/>
                </a:lnTo>
                <a:lnTo>
                  <a:pt x="53008" y="145499"/>
                </a:lnTo>
                <a:lnTo>
                  <a:pt x="55585" y="143703"/>
                </a:lnTo>
                <a:lnTo>
                  <a:pt x="59703" y="139597"/>
                </a:lnTo>
                <a:lnTo>
                  <a:pt x="63820" y="137544"/>
                </a:lnTo>
                <a:lnTo>
                  <a:pt x="67938" y="135491"/>
                </a:lnTo>
                <a:lnTo>
                  <a:pt x="69996" y="133439"/>
                </a:lnTo>
                <a:lnTo>
                  <a:pt x="72055" y="131386"/>
                </a:lnTo>
                <a:lnTo>
                  <a:pt x="74114" y="129333"/>
                </a:lnTo>
                <a:lnTo>
                  <a:pt x="83676" y="119802"/>
                </a:lnTo>
                <a:lnTo>
                  <a:pt x="93056" y="110481"/>
                </a:lnTo>
                <a:lnTo>
                  <a:pt x="102280" y="101369"/>
                </a:lnTo>
                <a:lnTo>
                  <a:pt x="111377" y="92467"/>
                </a:lnTo>
                <a:lnTo>
                  <a:pt x="120373" y="83773"/>
                </a:lnTo>
                <a:lnTo>
                  <a:pt x="129296" y="75290"/>
                </a:lnTo>
                <a:lnTo>
                  <a:pt x="138173" y="67015"/>
                </a:lnTo>
                <a:lnTo>
                  <a:pt x="144111" y="61587"/>
                </a:lnTo>
                <a:lnTo>
                  <a:pt x="154868" y="51235"/>
                </a:lnTo>
                <a:lnTo>
                  <a:pt x="165238" y="41977"/>
                </a:lnTo>
                <a:lnTo>
                  <a:pt x="175218" y="33744"/>
                </a:lnTo>
                <a:lnTo>
                  <a:pt x="184811" y="26466"/>
                </a:lnTo>
                <a:lnTo>
                  <a:pt x="194015" y="20076"/>
                </a:lnTo>
                <a:lnTo>
                  <a:pt x="199697" y="16423"/>
                </a:lnTo>
                <a:lnTo>
                  <a:pt x="212528" y="7458"/>
                </a:lnTo>
                <a:lnTo>
                  <a:pt x="224698" y="2248"/>
                </a:lnTo>
                <a:lnTo>
                  <a:pt x="235541" y="132"/>
                </a:lnTo>
                <a:lnTo>
                  <a:pt x="238812" y="0"/>
                </a:lnTo>
                <a:lnTo>
                  <a:pt x="242930" y="0"/>
                </a:lnTo>
                <a:lnTo>
                  <a:pt x="244989" y="0"/>
                </a:lnTo>
                <a:lnTo>
                  <a:pt x="247047" y="2052"/>
                </a:lnTo>
                <a:lnTo>
                  <a:pt x="251165" y="4105"/>
                </a:lnTo>
                <a:lnTo>
                  <a:pt x="251165" y="8211"/>
                </a:lnTo>
                <a:lnTo>
                  <a:pt x="251165" y="10264"/>
                </a:lnTo>
                <a:lnTo>
                  <a:pt x="249206" y="18075"/>
                </a:lnTo>
                <a:lnTo>
                  <a:pt x="243153" y="27795"/>
                </a:lnTo>
                <a:lnTo>
                  <a:pt x="232739" y="39424"/>
                </a:lnTo>
                <a:lnTo>
                  <a:pt x="224401" y="47216"/>
                </a:lnTo>
                <a:lnTo>
                  <a:pt x="216212" y="54115"/>
                </a:lnTo>
                <a:lnTo>
                  <a:pt x="207161" y="61268"/>
                </a:lnTo>
                <a:lnTo>
                  <a:pt x="197295" y="68629"/>
                </a:lnTo>
                <a:lnTo>
                  <a:pt x="186662" y="76150"/>
                </a:lnTo>
                <a:lnTo>
                  <a:pt x="175309" y="83784"/>
                </a:lnTo>
                <a:lnTo>
                  <a:pt x="163284" y="91484"/>
                </a:lnTo>
                <a:lnTo>
                  <a:pt x="158522" y="94433"/>
                </a:lnTo>
                <a:lnTo>
                  <a:pt x="144374" y="102874"/>
                </a:lnTo>
                <a:lnTo>
                  <a:pt x="131481" y="110064"/>
                </a:lnTo>
                <a:lnTo>
                  <a:pt x="119843" y="116002"/>
                </a:lnTo>
                <a:lnTo>
                  <a:pt x="109460" y="120689"/>
                </a:lnTo>
                <a:lnTo>
                  <a:pt x="100332" y="124125"/>
                </a:lnTo>
                <a:lnTo>
                  <a:pt x="96760" y="125227"/>
                </a:lnTo>
                <a:lnTo>
                  <a:pt x="90852" y="131864"/>
                </a:lnTo>
                <a:lnTo>
                  <a:pt x="79125" y="142982"/>
                </a:lnTo>
                <a:lnTo>
                  <a:pt x="78231" y="143703"/>
                </a:lnTo>
                <a:lnTo>
                  <a:pt x="61761" y="162179"/>
                </a:lnTo>
                <a:lnTo>
                  <a:pt x="41174" y="186814"/>
                </a:lnTo>
                <a:lnTo>
                  <a:pt x="29968" y="201212"/>
                </a:lnTo>
                <a:lnTo>
                  <a:pt x="22030" y="211908"/>
                </a:lnTo>
                <a:lnTo>
                  <a:pt x="17362" y="219549"/>
                </a:lnTo>
                <a:lnTo>
                  <a:pt x="16469" y="221714"/>
                </a:lnTo>
                <a:lnTo>
                  <a:pt x="16469" y="223766"/>
                </a:lnTo>
                <a:lnTo>
                  <a:pt x="16469" y="227872"/>
                </a:lnTo>
                <a:lnTo>
                  <a:pt x="20587" y="229925"/>
                </a:lnTo>
                <a:lnTo>
                  <a:pt x="24704" y="229925"/>
                </a:lnTo>
                <a:lnTo>
                  <a:pt x="31585" y="228780"/>
                </a:lnTo>
                <a:lnTo>
                  <a:pt x="40064" y="225381"/>
                </a:lnTo>
                <a:lnTo>
                  <a:pt x="50088" y="219783"/>
                </a:lnTo>
                <a:lnTo>
                  <a:pt x="61603" y="212038"/>
                </a:lnTo>
                <a:lnTo>
                  <a:pt x="74555" y="202201"/>
                </a:lnTo>
                <a:lnTo>
                  <a:pt x="88890" y="190326"/>
                </a:lnTo>
                <a:lnTo>
                  <a:pt x="90584" y="188867"/>
                </a:lnTo>
                <a:lnTo>
                  <a:pt x="92642" y="188867"/>
                </a:lnTo>
                <a:lnTo>
                  <a:pt x="80290" y="201184"/>
                </a:lnTo>
                <a:lnTo>
                  <a:pt x="65230" y="212263"/>
                </a:lnTo>
                <a:lnTo>
                  <a:pt x="52144" y="220882"/>
                </a:lnTo>
                <a:lnTo>
                  <a:pt x="41031" y="227041"/>
                </a:lnTo>
                <a:lnTo>
                  <a:pt x="31892" y="230739"/>
                </a:lnTo>
                <a:lnTo>
                  <a:pt x="24726" y="231978"/>
                </a:lnTo>
                <a:lnTo>
                  <a:pt x="20587" y="231978"/>
                </a:lnTo>
                <a:lnTo>
                  <a:pt x="16469" y="231978"/>
                </a:lnTo>
                <a:lnTo>
                  <a:pt x="14411" y="227872"/>
                </a:lnTo>
                <a:lnTo>
                  <a:pt x="12352" y="225819"/>
                </a:lnTo>
                <a:lnTo>
                  <a:pt x="10293" y="223766"/>
                </a:lnTo>
                <a:lnTo>
                  <a:pt x="10293" y="219661"/>
                </a:lnTo>
                <a:lnTo>
                  <a:pt x="11797" y="211001"/>
                </a:lnTo>
                <a:lnTo>
                  <a:pt x="16307" y="200462"/>
                </a:lnTo>
                <a:lnTo>
                  <a:pt x="23825" y="188414"/>
                </a:lnTo>
                <a:lnTo>
                  <a:pt x="34350" y="175227"/>
                </a:lnTo>
                <a:lnTo>
                  <a:pt x="34998" y="174497"/>
                </a:lnTo>
                <a:lnTo>
                  <a:pt x="47087" y="159916"/>
                </a:lnTo>
                <a:lnTo>
                  <a:pt x="56424" y="149412"/>
                </a:lnTo>
                <a:lnTo>
                  <a:pt x="63009" y="142484"/>
                </a:lnTo>
                <a:lnTo>
                  <a:pt x="65879" y="139597"/>
                </a:lnTo>
                <a:lnTo>
                  <a:pt x="57918" y="144047"/>
                </a:lnTo>
                <a:lnTo>
                  <a:pt x="46021" y="153340"/>
                </a:lnTo>
                <a:lnTo>
                  <a:pt x="43233" y="156021"/>
                </a:lnTo>
                <a:lnTo>
                  <a:pt x="2058" y="188867"/>
                </a:lnTo>
                <a:close/>
              </a:path>
            </a:pathLst>
          </a:custGeom>
          <a:ln w="8222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103777" y="1532045"/>
            <a:ext cx="148228" cy="121121"/>
          </a:xfrm>
          <a:custGeom>
            <a:avLst/>
            <a:gdLst/>
            <a:ahLst/>
            <a:cxnLst/>
            <a:rect l="l" t="t" r="r" b="b"/>
            <a:pathLst>
              <a:path w="148228" h="121121">
                <a:moveTo>
                  <a:pt x="0" y="121121"/>
                </a:moveTo>
                <a:lnTo>
                  <a:pt x="7284" y="118080"/>
                </a:lnTo>
                <a:lnTo>
                  <a:pt x="16605" y="113817"/>
                </a:lnTo>
                <a:lnTo>
                  <a:pt x="27960" y="108129"/>
                </a:lnTo>
                <a:lnTo>
                  <a:pt x="41350" y="100807"/>
                </a:lnTo>
                <a:lnTo>
                  <a:pt x="55585" y="92380"/>
                </a:lnTo>
                <a:lnTo>
                  <a:pt x="67855" y="84668"/>
                </a:lnTo>
                <a:lnTo>
                  <a:pt x="79470" y="77004"/>
                </a:lnTo>
                <a:lnTo>
                  <a:pt x="90384" y="69434"/>
                </a:lnTo>
                <a:lnTo>
                  <a:pt x="100548" y="62006"/>
                </a:lnTo>
                <a:lnTo>
                  <a:pt x="109917" y="54768"/>
                </a:lnTo>
                <a:lnTo>
                  <a:pt x="118441" y="47766"/>
                </a:lnTo>
                <a:lnTo>
                  <a:pt x="134991" y="32013"/>
                </a:lnTo>
                <a:lnTo>
                  <a:pt x="143664" y="21212"/>
                </a:lnTo>
                <a:lnTo>
                  <a:pt x="147782" y="13060"/>
                </a:lnTo>
                <a:lnTo>
                  <a:pt x="148228" y="10264"/>
                </a:lnTo>
                <a:lnTo>
                  <a:pt x="148228" y="8211"/>
                </a:lnTo>
                <a:lnTo>
                  <a:pt x="146169" y="6158"/>
                </a:lnTo>
                <a:lnTo>
                  <a:pt x="144111" y="4105"/>
                </a:lnTo>
                <a:lnTo>
                  <a:pt x="142052" y="2052"/>
                </a:lnTo>
                <a:lnTo>
                  <a:pt x="139993" y="0"/>
                </a:lnTo>
                <a:lnTo>
                  <a:pt x="137935" y="0"/>
                </a:lnTo>
                <a:lnTo>
                  <a:pt x="126138" y="1797"/>
                </a:lnTo>
                <a:lnTo>
                  <a:pt x="114342" y="7189"/>
                </a:lnTo>
                <a:lnTo>
                  <a:pt x="107054" y="12317"/>
                </a:lnTo>
                <a:lnTo>
                  <a:pt x="100311" y="17301"/>
                </a:lnTo>
                <a:lnTo>
                  <a:pt x="92524" y="23903"/>
                </a:lnTo>
                <a:lnTo>
                  <a:pt x="83693" y="32008"/>
                </a:lnTo>
                <a:lnTo>
                  <a:pt x="73817" y="41499"/>
                </a:lnTo>
                <a:lnTo>
                  <a:pt x="62898" y="52259"/>
                </a:lnTo>
                <a:lnTo>
                  <a:pt x="51468" y="63640"/>
                </a:lnTo>
                <a:lnTo>
                  <a:pt x="39789" y="76160"/>
                </a:lnTo>
                <a:lnTo>
                  <a:pt x="29224" y="87400"/>
                </a:lnTo>
                <a:lnTo>
                  <a:pt x="19884" y="97415"/>
                </a:lnTo>
                <a:lnTo>
                  <a:pt x="11878" y="106260"/>
                </a:lnTo>
                <a:lnTo>
                  <a:pt x="5317" y="113990"/>
                </a:lnTo>
                <a:lnTo>
                  <a:pt x="310" y="120660"/>
                </a:lnTo>
                <a:lnTo>
                  <a:pt x="0" y="121121"/>
                </a:lnTo>
                <a:close/>
              </a:path>
            </a:pathLst>
          </a:custGeom>
          <a:ln w="8220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89366" y="1679854"/>
            <a:ext cx="146169" cy="84169"/>
          </a:xfrm>
          <a:custGeom>
            <a:avLst/>
            <a:gdLst/>
            <a:ahLst/>
            <a:cxnLst/>
            <a:rect l="l" t="t" r="r" b="b"/>
            <a:pathLst>
              <a:path w="146169" h="84169">
                <a:moveTo>
                  <a:pt x="90584" y="82116"/>
                </a:moveTo>
                <a:lnTo>
                  <a:pt x="84408" y="84169"/>
                </a:lnTo>
                <a:lnTo>
                  <a:pt x="74114" y="84169"/>
                </a:lnTo>
                <a:lnTo>
                  <a:pt x="72055" y="80063"/>
                </a:lnTo>
                <a:lnTo>
                  <a:pt x="76173" y="82116"/>
                </a:lnTo>
                <a:lnTo>
                  <a:pt x="80290" y="82116"/>
                </a:lnTo>
                <a:lnTo>
                  <a:pt x="90478" y="80289"/>
                </a:lnTo>
                <a:lnTo>
                  <a:pt x="103450" y="73050"/>
                </a:lnTo>
                <a:lnTo>
                  <a:pt x="104995" y="71851"/>
                </a:lnTo>
                <a:lnTo>
                  <a:pt x="113309" y="66336"/>
                </a:lnTo>
                <a:lnTo>
                  <a:pt x="122632" y="59218"/>
                </a:lnTo>
                <a:lnTo>
                  <a:pt x="133169" y="50496"/>
                </a:lnTo>
                <a:lnTo>
                  <a:pt x="144111" y="41058"/>
                </a:lnTo>
                <a:lnTo>
                  <a:pt x="146169" y="41058"/>
                </a:lnTo>
                <a:lnTo>
                  <a:pt x="131961" y="52691"/>
                </a:lnTo>
                <a:lnTo>
                  <a:pt x="119845" y="62237"/>
                </a:lnTo>
                <a:lnTo>
                  <a:pt x="109823" y="69695"/>
                </a:lnTo>
                <a:lnTo>
                  <a:pt x="101895" y="75065"/>
                </a:lnTo>
                <a:lnTo>
                  <a:pt x="96760" y="78010"/>
                </a:lnTo>
                <a:lnTo>
                  <a:pt x="90584" y="82116"/>
                </a:lnTo>
                <a:close/>
              </a:path>
              <a:path w="146169" h="84169">
                <a:moveTo>
                  <a:pt x="6511" y="40790"/>
                </a:moveTo>
                <a:lnTo>
                  <a:pt x="6176" y="41058"/>
                </a:lnTo>
                <a:lnTo>
                  <a:pt x="4117" y="41058"/>
                </a:lnTo>
                <a:lnTo>
                  <a:pt x="16958" y="29992"/>
                </a:lnTo>
                <a:lnTo>
                  <a:pt x="26974" y="21441"/>
                </a:lnTo>
                <a:lnTo>
                  <a:pt x="34468" y="14801"/>
                </a:lnTo>
                <a:lnTo>
                  <a:pt x="37057" y="12317"/>
                </a:lnTo>
                <a:lnTo>
                  <a:pt x="43233" y="6158"/>
                </a:lnTo>
                <a:lnTo>
                  <a:pt x="49409" y="2052"/>
                </a:lnTo>
                <a:lnTo>
                  <a:pt x="53527" y="0"/>
                </a:lnTo>
                <a:lnTo>
                  <a:pt x="74114" y="0"/>
                </a:lnTo>
                <a:lnTo>
                  <a:pt x="69996" y="4105"/>
                </a:lnTo>
                <a:lnTo>
                  <a:pt x="63820" y="8211"/>
                </a:lnTo>
                <a:lnTo>
                  <a:pt x="57644" y="16423"/>
                </a:lnTo>
                <a:lnTo>
                  <a:pt x="10293" y="63640"/>
                </a:lnTo>
                <a:lnTo>
                  <a:pt x="8234" y="67745"/>
                </a:lnTo>
                <a:lnTo>
                  <a:pt x="6176" y="71851"/>
                </a:lnTo>
                <a:lnTo>
                  <a:pt x="4117" y="73904"/>
                </a:lnTo>
                <a:lnTo>
                  <a:pt x="4117" y="75957"/>
                </a:lnTo>
                <a:lnTo>
                  <a:pt x="6176" y="78010"/>
                </a:lnTo>
                <a:lnTo>
                  <a:pt x="6176" y="80063"/>
                </a:lnTo>
                <a:lnTo>
                  <a:pt x="8234" y="82116"/>
                </a:lnTo>
                <a:lnTo>
                  <a:pt x="12352" y="82116"/>
                </a:lnTo>
                <a:lnTo>
                  <a:pt x="22304" y="79827"/>
                </a:lnTo>
                <a:lnTo>
                  <a:pt x="34869" y="72961"/>
                </a:lnTo>
                <a:lnTo>
                  <a:pt x="39115" y="69798"/>
                </a:lnTo>
                <a:lnTo>
                  <a:pt x="50029" y="63101"/>
                </a:lnTo>
                <a:lnTo>
                  <a:pt x="60128" y="55142"/>
                </a:lnTo>
                <a:lnTo>
                  <a:pt x="69777" y="47011"/>
                </a:lnTo>
                <a:lnTo>
                  <a:pt x="72055" y="45163"/>
                </a:lnTo>
                <a:lnTo>
                  <a:pt x="98819" y="20529"/>
                </a:lnTo>
                <a:lnTo>
                  <a:pt x="107436" y="11209"/>
                </a:lnTo>
                <a:lnTo>
                  <a:pt x="117299" y="3132"/>
                </a:lnTo>
                <a:lnTo>
                  <a:pt x="121465" y="0"/>
                </a:lnTo>
                <a:lnTo>
                  <a:pt x="142052" y="0"/>
                </a:lnTo>
                <a:lnTo>
                  <a:pt x="131486" y="10536"/>
                </a:lnTo>
                <a:lnTo>
                  <a:pt x="121797" y="20197"/>
                </a:lnTo>
                <a:lnTo>
                  <a:pt x="112889" y="29080"/>
                </a:lnTo>
                <a:lnTo>
                  <a:pt x="104665" y="37281"/>
                </a:lnTo>
                <a:lnTo>
                  <a:pt x="97028" y="44896"/>
                </a:lnTo>
                <a:lnTo>
                  <a:pt x="96760" y="45163"/>
                </a:lnTo>
                <a:lnTo>
                  <a:pt x="82349" y="61587"/>
                </a:lnTo>
                <a:lnTo>
                  <a:pt x="76173" y="69798"/>
                </a:lnTo>
                <a:lnTo>
                  <a:pt x="72055" y="73904"/>
                </a:lnTo>
                <a:lnTo>
                  <a:pt x="72055" y="80063"/>
                </a:lnTo>
                <a:lnTo>
                  <a:pt x="69996" y="78010"/>
                </a:lnTo>
                <a:lnTo>
                  <a:pt x="67938" y="75957"/>
                </a:lnTo>
                <a:lnTo>
                  <a:pt x="67938" y="71851"/>
                </a:lnTo>
                <a:lnTo>
                  <a:pt x="70007" y="62299"/>
                </a:lnTo>
                <a:lnTo>
                  <a:pt x="76009" y="51689"/>
                </a:lnTo>
                <a:lnTo>
                  <a:pt x="85631" y="40021"/>
                </a:lnTo>
                <a:lnTo>
                  <a:pt x="90584" y="34899"/>
                </a:lnTo>
                <a:lnTo>
                  <a:pt x="111171" y="14370"/>
                </a:lnTo>
                <a:lnTo>
                  <a:pt x="109112" y="12317"/>
                </a:lnTo>
                <a:lnTo>
                  <a:pt x="94626" y="26489"/>
                </a:lnTo>
                <a:lnTo>
                  <a:pt x="81114" y="39142"/>
                </a:lnTo>
                <a:lnTo>
                  <a:pt x="68591" y="50262"/>
                </a:lnTo>
                <a:lnTo>
                  <a:pt x="57072" y="59833"/>
                </a:lnTo>
                <a:lnTo>
                  <a:pt x="46570" y="67843"/>
                </a:lnTo>
                <a:lnTo>
                  <a:pt x="37102" y="74276"/>
                </a:lnTo>
                <a:lnTo>
                  <a:pt x="28679" y="79118"/>
                </a:lnTo>
                <a:lnTo>
                  <a:pt x="21319" y="82355"/>
                </a:lnTo>
                <a:lnTo>
                  <a:pt x="15034" y="83972"/>
                </a:lnTo>
                <a:lnTo>
                  <a:pt x="12352" y="84169"/>
                </a:lnTo>
                <a:lnTo>
                  <a:pt x="8234" y="84169"/>
                </a:lnTo>
                <a:lnTo>
                  <a:pt x="6176" y="82116"/>
                </a:lnTo>
                <a:lnTo>
                  <a:pt x="4117" y="80063"/>
                </a:lnTo>
                <a:lnTo>
                  <a:pt x="2058" y="78010"/>
                </a:lnTo>
                <a:lnTo>
                  <a:pt x="0" y="73904"/>
                </a:lnTo>
                <a:lnTo>
                  <a:pt x="0" y="71851"/>
                </a:lnTo>
                <a:lnTo>
                  <a:pt x="2054" y="59814"/>
                </a:lnTo>
                <a:lnTo>
                  <a:pt x="8724" y="48536"/>
                </a:lnTo>
                <a:lnTo>
                  <a:pt x="14411" y="43111"/>
                </a:lnTo>
                <a:lnTo>
                  <a:pt x="45292" y="10264"/>
                </a:lnTo>
                <a:lnTo>
                  <a:pt x="45292" y="8211"/>
                </a:lnTo>
                <a:lnTo>
                  <a:pt x="39508" y="13598"/>
                </a:lnTo>
                <a:lnTo>
                  <a:pt x="31243" y="20697"/>
                </a:lnTo>
                <a:lnTo>
                  <a:pt x="20307" y="29698"/>
                </a:lnTo>
                <a:lnTo>
                  <a:pt x="6511" y="40790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89366" y="1679854"/>
            <a:ext cx="146169" cy="84169"/>
          </a:xfrm>
          <a:custGeom>
            <a:avLst/>
            <a:gdLst/>
            <a:ahLst/>
            <a:cxnLst/>
            <a:rect l="l" t="t" r="r" b="b"/>
            <a:pathLst>
              <a:path w="146169" h="84169">
                <a:moveTo>
                  <a:pt x="6176" y="41058"/>
                </a:moveTo>
                <a:lnTo>
                  <a:pt x="4117" y="41058"/>
                </a:lnTo>
                <a:lnTo>
                  <a:pt x="16958" y="29992"/>
                </a:lnTo>
                <a:lnTo>
                  <a:pt x="26974" y="21441"/>
                </a:lnTo>
                <a:lnTo>
                  <a:pt x="34468" y="14801"/>
                </a:lnTo>
                <a:lnTo>
                  <a:pt x="37057" y="12317"/>
                </a:lnTo>
                <a:lnTo>
                  <a:pt x="43233" y="6158"/>
                </a:lnTo>
                <a:lnTo>
                  <a:pt x="49409" y="2052"/>
                </a:lnTo>
                <a:lnTo>
                  <a:pt x="53527" y="0"/>
                </a:lnTo>
                <a:lnTo>
                  <a:pt x="74114" y="0"/>
                </a:lnTo>
                <a:lnTo>
                  <a:pt x="69996" y="4105"/>
                </a:lnTo>
                <a:lnTo>
                  <a:pt x="63820" y="8211"/>
                </a:lnTo>
                <a:lnTo>
                  <a:pt x="57644" y="16423"/>
                </a:lnTo>
                <a:lnTo>
                  <a:pt x="10293" y="63640"/>
                </a:lnTo>
                <a:lnTo>
                  <a:pt x="8234" y="67745"/>
                </a:lnTo>
                <a:lnTo>
                  <a:pt x="6176" y="71851"/>
                </a:lnTo>
                <a:lnTo>
                  <a:pt x="4117" y="73904"/>
                </a:lnTo>
                <a:lnTo>
                  <a:pt x="4117" y="75957"/>
                </a:lnTo>
                <a:lnTo>
                  <a:pt x="6176" y="78010"/>
                </a:lnTo>
                <a:lnTo>
                  <a:pt x="6176" y="80063"/>
                </a:lnTo>
                <a:lnTo>
                  <a:pt x="8234" y="82116"/>
                </a:lnTo>
                <a:lnTo>
                  <a:pt x="10293" y="82116"/>
                </a:lnTo>
                <a:lnTo>
                  <a:pt x="12352" y="82116"/>
                </a:lnTo>
                <a:lnTo>
                  <a:pt x="22304" y="79827"/>
                </a:lnTo>
                <a:lnTo>
                  <a:pt x="34869" y="72961"/>
                </a:lnTo>
                <a:lnTo>
                  <a:pt x="39115" y="69798"/>
                </a:lnTo>
                <a:lnTo>
                  <a:pt x="50029" y="63101"/>
                </a:lnTo>
                <a:lnTo>
                  <a:pt x="60128" y="55142"/>
                </a:lnTo>
                <a:lnTo>
                  <a:pt x="69777" y="47011"/>
                </a:lnTo>
                <a:lnTo>
                  <a:pt x="72055" y="45163"/>
                </a:lnTo>
                <a:lnTo>
                  <a:pt x="98819" y="20529"/>
                </a:lnTo>
                <a:lnTo>
                  <a:pt x="107436" y="11209"/>
                </a:lnTo>
                <a:lnTo>
                  <a:pt x="117299" y="3132"/>
                </a:lnTo>
                <a:lnTo>
                  <a:pt x="121465" y="0"/>
                </a:lnTo>
                <a:lnTo>
                  <a:pt x="142052" y="0"/>
                </a:lnTo>
                <a:lnTo>
                  <a:pt x="131486" y="10536"/>
                </a:lnTo>
                <a:lnTo>
                  <a:pt x="121797" y="20197"/>
                </a:lnTo>
                <a:lnTo>
                  <a:pt x="112889" y="29080"/>
                </a:lnTo>
                <a:lnTo>
                  <a:pt x="104665" y="37281"/>
                </a:lnTo>
                <a:lnTo>
                  <a:pt x="97028" y="44896"/>
                </a:lnTo>
                <a:lnTo>
                  <a:pt x="96760" y="45163"/>
                </a:lnTo>
                <a:lnTo>
                  <a:pt x="82349" y="61587"/>
                </a:lnTo>
                <a:lnTo>
                  <a:pt x="76173" y="69798"/>
                </a:lnTo>
                <a:lnTo>
                  <a:pt x="72055" y="73904"/>
                </a:lnTo>
                <a:lnTo>
                  <a:pt x="72055" y="75957"/>
                </a:lnTo>
                <a:lnTo>
                  <a:pt x="72055" y="80063"/>
                </a:lnTo>
                <a:lnTo>
                  <a:pt x="76173" y="82116"/>
                </a:lnTo>
                <a:lnTo>
                  <a:pt x="80290" y="82116"/>
                </a:lnTo>
                <a:lnTo>
                  <a:pt x="90478" y="80289"/>
                </a:lnTo>
                <a:lnTo>
                  <a:pt x="103450" y="73050"/>
                </a:lnTo>
                <a:lnTo>
                  <a:pt x="104995" y="71851"/>
                </a:lnTo>
                <a:lnTo>
                  <a:pt x="113309" y="66336"/>
                </a:lnTo>
                <a:lnTo>
                  <a:pt x="122632" y="59218"/>
                </a:lnTo>
                <a:lnTo>
                  <a:pt x="133169" y="50496"/>
                </a:lnTo>
                <a:lnTo>
                  <a:pt x="144111" y="41058"/>
                </a:lnTo>
                <a:lnTo>
                  <a:pt x="146169" y="41058"/>
                </a:lnTo>
                <a:lnTo>
                  <a:pt x="131961" y="52691"/>
                </a:lnTo>
                <a:lnTo>
                  <a:pt x="119845" y="62237"/>
                </a:lnTo>
                <a:lnTo>
                  <a:pt x="109823" y="69695"/>
                </a:lnTo>
                <a:lnTo>
                  <a:pt x="101895" y="75065"/>
                </a:lnTo>
                <a:lnTo>
                  <a:pt x="96760" y="78010"/>
                </a:lnTo>
                <a:lnTo>
                  <a:pt x="90584" y="82116"/>
                </a:lnTo>
                <a:lnTo>
                  <a:pt x="84408" y="84169"/>
                </a:lnTo>
                <a:lnTo>
                  <a:pt x="80290" y="84169"/>
                </a:lnTo>
                <a:lnTo>
                  <a:pt x="76173" y="84169"/>
                </a:lnTo>
                <a:lnTo>
                  <a:pt x="74114" y="84169"/>
                </a:lnTo>
                <a:lnTo>
                  <a:pt x="72055" y="80063"/>
                </a:lnTo>
                <a:lnTo>
                  <a:pt x="69996" y="78010"/>
                </a:lnTo>
                <a:lnTo>
                  <a:pt x="67938" y="75957"/>
                </a:lnTo>
                <a:lnTo>
                  <a:pt x="67938" y="71851"/>
                </a:lnTo>
                <a:lnTo>
                  <a:pt x="70007" y="62299"/>
                </a:lnTo>
                <a:lnTo>
                  <a:pt x="76009" y="51689"/>
                </a:lnTo>
                <a:lnTo>
                  <a:pt x="85631" y="40021"/>
                </a:lnTo>
                <a:lnTo>
                  <a:pt x="90584" y="34899"/>
                </a:lnTo>
                <a:lnTo>
                  <a:pt x="111171" y="14370"/>
                </a:lnTo>
                <a:lnTo>
                  <a:pt x="109112" y="12317"/>
                </a:lnTo>
                <a:lnTo>
                  <a:pt x="94626" y="26489"/>
                </a:lnTo>
                <a:lnTo>
                  <a:pt x="81114" y="39142"/>
                </a:lnTo>
                <a:lnTo>
                  <a:pt x="68591" y="50262"/>
                </a:lnTo>
                <a:lnTo>
                  <a:pt x="57072" y="59833"/>
                </a:lnTo>
                <a:lnTo>
                  <a:pt x="46570" y="67843"/>
                </a:lnTo>
                <a:lnTo>
                  <a:pt x="37102" y="74276"/>
                </a:lnTo>
                <a:lnTo>
                  <a:pt x="28679" y="79118"/>
                </a:lnTo>
                <a:lnTo>
                  <a:pt x="21319" y="82355"/>
                </a:lnTo>
                <a:lnTo>
                  <a:pt x="15034" y="83972"/>
                </a:lnTo>
                <a:lnTo>
                  <a:pt x="12352" y="84169"/>
                </a:lnTo>
                <a:lnTo>
                  <a:pt x="8234" y="84169"/>
                </a:lnTo>
                <a:lnTo>
                  <a:pt x="6176" y="82116"/>
                </a:lnTo>
                <a:lnTo>
                  <a:pt x="4117" y="80063"/>
                </a:lnTo>
                <a:lnTo>
                  <a:pt x="2058" y="78010"/>
                </a:lnTo>
                <a:lnTo>
                  <a:pt x="0" y="73904"/>
                </a:lnTo>
                <a:lnTo>
                  <a:pt x="0" y="71851"/>
                </a:lnTo>
                <a:lnTo>
                  <a:pt x="2054" y="59814"/>
                </a:lnTo>
                <a:lnTo>
                  <a:pt x="8724" y="48536"/>
                </a:lnTo>
                <a:lnTo>
                  <a:pt x="14411" y="43111"/>
                </a:lnTo>
                <a:lnTo>
                  <a:pt x="45292" y="10264"/>
                </a:lnTo>
                <a:lnTo>
                  <a:pt x="45292" y="8211"/>
                </a:lnTo>
                <a:lnTo>
                  <a:pt x="39508" y="13598"/>
                </a:lnTo>
                <a:lnTo>
                  <a:pt x="31243" y="20697"/>
                </a:lnTo>
                <a:lnTo>
                  <a:pt x="20307" y="29698"/>
                </a:lnTo>
                <a:lnTo>
                  <a:pt x="6511" y="40790"/>
                </a:lnTo>
                <a:lnTo>
                  <a:pt x="6176" y="41058"/>
                </a:lnTo>
                <a:close/>
              </a:path>
            </a:pathLst>
          </a:custGeom>
          <a:ln w="8217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233477" y="1614161"/>
            <a:ext cx="139993" cy="149862"/>
          </a:xfrm>
          <a:custGeom>
            <a:avLst/>
            <a:gdLst/>
            <a:ahLst/>
            <a:cxnLst/>
            <a:rect l="l" t="t" r="r" b="b"/>
            <a:pathLst>
              <a:path w="139993" h="149862">
                <a:moveTo>
                  <a:pt x="57644" y="59534"/>
                </a:moveTo>
                <a:lnTo>
                  <a:pt x="82349" y="39005"/>
                </a:lnTo>
                <a:lnTo>
                  <a:pt x="63820" y="39005"/>
                </a:lnTo>
                <a:lnTo>
                  <a:pt x="63820" y="36952"/>
                </a:lnTo>
                <a:lnTo>
                  <a:pt x="86466" y="36952"/>
                </a:lnTo>
                <a:lnTo>
                  <a:pt x="121465" y="0"/>
                </a:lnTo>
                <a:lnTo>
                  <a:pt x="139993" y="0"/>
                </a:lnTo>
                <a:lnTo>
                  <a:pt x="104995" y="36952"/>
                </a:lnTo>
                <a:lnTo>
                  <a:pt x="135876" y="36952"/>
                </a:lnTo>
                <a:lnTo>
                  <a:pt x="133817" y="39005"/>
                </a:lnTo>
                <a:lnTo>
                  <a:pt x="102936" y="39005"/>
                </a:lnTo>
                <a:lnTo>
                  <a:pt x="30880" y="117015"/>
                </a:lnTo>
                <a:lnTo>
                  <a:pt x="20587" y="127280"/>
                </a:lnTo>
                <a:lnTo>
                  <a:pt x="16469" y="131386"/>
                </a:lnTo>
                <a:lnTo>
                  <a:pt x="14411" y="135491"/>
                </a:lnTo>
                <a:lnTo>
                  <a:pt x="12352" y="137544"/>
                </a:lnTo>
                <a:lnTo>
                  <a:pt x="12352" y="145756"/>
                </a:lnTo>
                <a:lnTo>
                  <a:pt x="14411" y="145756"/>
                </a:lnTo>
                <a:lnTo>
                  <a:pt x="16469" y="147809"/>
                </a:lnTo>
                <a:lnTo>
                  <a:pt x="20587" y="147809"/>
                </a:lnTo>
                <a:lnTo>
                  <a:pt x="26622" y="146802"/>
                </a:lnTo>
                <a:lnTo>
                  <a:pt x="34587" y="143709"/>
                </a:lnTo>
                <a:lnTo>
                  <a:pt x="44427" y="138422"/>
                </a:lnTo>
                <a:lnTo>
                  <a:pt x="56089" y="130833"/>
                </a:lnTo>
                <a:lnTo>
                  <a:pt x="69518" y="120835"/>
                </a:lnTo>
                <a:lnTo>
                  <a:pt x="84661" y="108319"/>
                </a:lnTo>
                <a:lnTo>
                  <a:pt x="86466" y="106751"/>
                </a:lnTo>
                <a:lnTo>
                  <a:pt x="88525" y="106751"/>
                </a:lnTo>
                <a:lnTo>
                  <a:pt x="72876" y="119286"/>
                </a:lnTo>
                <a:lnTo>
                  <a:pt x="59073" y="129673"/>
                </a:lnTo>
                <a:lnTo>
                  <a:pt x="47117" y="137912"/>
                </a:lnTo>
                <a:lnTo>
                  <a:pt x="37007" y="144003"/>
                </a:lnTo>
                <a:lnTo>
                  <a:pt x="28744" y="147946"/>
                </a:lnTo>
                <a:lnTo>
                  <a:pt x="22327" y="149741"/>
                </a:lnTo>
                <a:lnTo>
                  <a:pt x="20587" y="149862"/>
                </a:lnTo>
                <a:lnTo>
                  <a:pt x="12352" y="149862"/>
                </a:lnTo>
                <a:lnTo>
                  <a:pt x="10293" y="145756"/>
                </a:lnTo>
                <a:lnTo>
                  <a:pt x="8234" y="143703"/>
                </a:lnTo>
                <a:lnTo>
                  <a:pt x="6176" y="139597"/>
                </a:lnTo>
                <a:lnTo>
                  <a:pt x="6176" y="135491"/>
                </a:lnTo>
                <a:lnTo>
                  <a:pt x="7902" y="125691"/>
                </a:lnTo>
                <a:lnTo>
                  <a:pt x="13302" y="114780"/>
                </a:lnTo>
                <a:lnTo>
                  <a:pt x="22712" y="102759"/>
                </a:lnTo>
                <a:lnTo>
                  <a:pt x="26763" y="98539"/>
                </a:lnTo>
                <a:lnTo>
                  <a:pt x="69996" y="53375"/>
                </a:lnTo>
                <a:lnTo>
                  <a:pt x="2058" y="106751"/>
                </a:lnTo>
                <a:lnTo>
                  <a:pt x="0" y="106751"/>
                </a:lnTo>
                <a:lnTo>
                  <a:pt x="57644" y="59534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33477" y="1614161"/>
            <a:ext cx="139993" cy="149862"/>
          </a:xfrm>
          <a:custGeom>
            <a:avLst/>
            <a:gdLst/>
            <a:ahLst/>
            <a:cxnLst/>
            <a:rect l="l" t="t" r="r" b="b"/>
            <a:pathLst>
              <a:path w="139993" h="149862">
                <a:moveTo>
                  <a:pt x="2058" y="106751"/>
                </a:moveTo>
                <a:lnTo>
                  <a:pt x="0" y="106751"/>
                </a:lnTo>
                <a:lnTo>
                  <a:pt x="57644" y="59534"/>
                </a:lnTo>
                <a:lnTo>
                  <a:pt x="82349" y="39005"/>
                </a:lnTo>
                <a:lnTo>
                  <a:pt x="63820" y="39005"/>
                </a:lnTo>
                <a:lnTo>
                  <a:pt x="63820" y="36952"/>
                </a:lnTo>
                <a:lnTo>
                  <a:pt x="86466" y="36952"/>
                </a:lnTo>
                <a:lnTo>
                  <a:pt x="121465" y="0"/>
                </a:lnTo>
                <a:lnTo>
                  <a:pt x="139993" y="0"/>
                </a:lnTo>
                <a:lnTo>
                  <a:pt x="104995" y="36952"/>
                </a:lnTo>
                <a:lnTo>
                  <a:pt x="135876" y="36952"/>
                </a:lnTo>
                <a:lnTo>
                  <a:pt x="133817" y="39005"/>
                </a:lnTo>
                <a:lnTo>
                  <a:pt x="102936" y="39005"/>
                </a:lnTo>
                <a:lnTo>
                  <a:pt x="30880" y="117015"/>
                </a:lnTo>
                <a:lnTo>
                  <a:pt x="20587" y="127280"/>
                </a:lnTo>
                <a:lnTo>
                  <a:pt x="16469" y="131386"/>
                </a:lnTo>
                <a:lnTo>
                  <a:pt x="14411" y="135491"/>
                </a:lnTo>
                <a:lnTo>
                  <a:pt x="12352" y="137544"/>
                </a:lnTo>
                <a:lnTo>
                  <a:pt x="12352" y="139597"/>
                </a:lnTo>
                <a:lnTo>
                  <a:pt x="12352" y="141650"/>
                </a:lnTo>
                <a:lnTo>
                  <a:pt x="12352" y="143703"/>
                </a:lnTo>
                <a:lnTo>
                  <a:pt x="12352" y="145756"/>
                </a:lnTo>
                <a:lnTo>
                  <a:pt x="14411" y="145756"/>
                </a:lnTo>
                <a:lnTo>
                  <a:pt x="16469" y="147809"/>
                </a:lnTo>
                <a:lnTo>
                  <a:pt x="18528" y="147809"/>
                </a:lnTo>
                <a:lnTo>
                  <a:pt x="20587" y="147809"/>
                </a:lnTo>
                <a:lnTo>
                  <a:pt x="26622" y="146802"/>
                </a:lnTo>
                <a:lnTo>
                  <a:pt x="34587" y="143709"/>
                </a:lnTo>
                <a:lnTo>
                  <a:pt x="44427" y="138422"/>
                </a:lnTo>
                <a:lnTo>
                  <a:pt x="56089" y="130833"/>
                </a:lnTo>
                <a:lnTo>
                  <a:pt x="69518" y="120835"/>
                </a:lnTo>
                <a:lnTo>
                  <a:pt x="84661" y="108319"/>
                </a:lnTo>
                <a:lnTo>
                  <a:pt x="86466" y="106751"/>
                </a:lnTo>
                <a:lnTo>
                  <a:pt x="88525" y="106751"/>
                </a:lnTo>
                <a:lnTo>
                  <a:pt x="72876" y="119286"/>
                </a:lnTo>
                <a:lnTo>
                  <a:pt x="59073" y="129673"/>
                </a:lnTo>
                <a:lnTo>
                  <a:pt x="47117" y="137912"/>
                </a:lnTo>
                <a:lnTo>
                  <a:pt x="37007" y="144003"/>
                </a:lnTo>
                <a:lnTo>
                  <a:pt x="28744" y="147946"/>
                </a:lnTo>
                <a:lnTo>
                  <a:pt x="22327" y="149741"/>
                </a:lnTo>
                <a:lnTo>
                  <a:pt x="20587" y="149862"/>
                </a:lnTo>
                <a:lnTo>
                  <a:pt x="16469" y="149862"/>
                </a:lnTo>
                <a:lnTo>
                  <a:pt x="12352" y="149862"/>
                </a:lnTo>
                <a:lnTo>
                  <a:pt x="10293" y="145756"/>
                </a:lnTo>
                <a:lnTo>
                  <a:pt x="8234" y="143703"/>
                </a:lnTo>
                <a:lnTo>
                  <a:pt x="6176" y="139597"/>
                </a:lnTo>
                <a:lnTo>
                  <a:pt x="6176" y="135491"/>
                </a:lnTo>
                <a:lnTo>
                  <a:pt x="7902" y="125691"/>
                </a:lnTo>
                <a:lnTo>
                  <a:pt x="13302" y="114780"/>
                </a:lnTo>
                <a:lnTo>
                  <a:pt x="22712" y="102759"/>
                </a:lnTo>
                <a:lnTo>
                  <a:pt x="26763" y="98539"/>
                </a:lnTo>
                <a:lnTo>
                  <a:pt x="69996" y="53375"/>
                </a:lnTo>
                <a:lnTo>
                  <a:pt x="2058" y="106751"/>
                </a:lnTo>
                <a:close/>
              </a:path>
            </a:pathLst>
          </a:custGeom>
          <a:ln w="8224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09650" y="1679854"/>
            <a:ext cx="96760" cy="84169"/>
          </a:xfrm>
          <a:custGeom>
            <a:avLst/>
            <a:gdLst/>
            <a:ahLst/>
            <a:cxnLst/>
            <a:rect l="l" t="t" r="r" b="b"/>
            <a:pathLst>
              <a:path w="96760" h="84169">
                <a:moveTo>
                  <a:pt x="12266" y="56913"/>
                </a:moveTo>
                <a:lnTo>
                  <a:pt x="5632" y="66965"/>
                </a:lnTo>
                <a:lnTo>
                  <a:pt x="4117" y="71851"/>
                </a:lnTo>
                <a:lnTo>
                  <a:pt x="4117" y="73904"/>
                </a:lnTo>
                <a:lnTo>
                  <a:pt x="6176" y="78010"/>
                </a:lnTo>
                <a:lnTo>
                  <a:pt x="8234" y="80063"/>
                </a:lnTo>
                <a:lnTo>
                  <a:pt x="10293" y="82116"/>
                </a:lnTo>
                <a:lnTo>
                  <a:pt x="16469" y="82116"/>
                </a:lnTo>
                <a:lnTo>
                  <a:pt x="27264" y="81014"/>
                </a:lnTo>
                <a:lnTo>
                  <a:pt x="40009" y="77193"/>
                </a:lnTo>
                <a:lnTo>
                  <a:pt x="47350" y="73904"/>
                </a:lnTo>
                <a:lnTo>
                  <a:pt x="56922" y="68979"/>
                </a:lnTo>
                <a:lnTo>
                  <a:pt x="66758" y="62523"/>
                </a:lnTo>
                <a:lnTo>
                  <a:pt x="77123" y="54799"/>
                </a:lnTo>
                <a:lnTo>
                  <a:pt x="88282" y="46072"/>
                </a:lnTo>
                <a:lnTo>
                  <a:pt x="94701" y="41058"/>
                </a:lnTo>
                <a:lnTo>
                  <a:pt x="85893" y="51040"/>
                </a:lnTo>
                <a:lnTo>
                  <a:pt x="75159" y="59360"/>
                </a:lnTo>
                <a:lnTo>
                  <a:pt x="64688" y="66149"/>
                </a:lnTo>
                <a:lnTo>
                  <a:pt x="54615" y="71539"/>
                </a:lnTo>
                <a:lnTo>
                  <a:pt x="49409" y="73904"/>
                </a:lnTo>
                <a:lnTo>
                  <a:pt x="35974" y="79768"/>
                </a:lnTo>
                <a:lnTo>
                  <a:pt x="23771" y="83349"/>
                </a:lnTo>
                <a:lnTo>
                  <a:pt x="16469" y="84169"/>
                </a:lnTo>
                <a:lnTo>
                  <a:pt x="6176" y="84169"/>
                </a:lnTo>
                <a:lnTo>
                  <a:pt x="0" y="78010"/>
                </a:lnTo>
                <a:lnTo>
                  <a:pt x="0" y="65693"/>
                </a:lnTo>
                <a:lnTo>
                  <a:pt x="1718" y="55343"/>
                </a:lnTo>
                <a:lnTo>
                  <a:pt x="6979" y="44792"/>
                </a:lnTo>
                <a:lnTo>
                  <a:pt x="15941" y="34514"/>
                </a:lnTo>
                <a:lnTo>
                  <a:pt x="28763" y="24983"/>
                </a:lnTo>
                <a:lnTo>
                  <a:pt x="32939" y="22581"/>
                </a:lnTo>
                <a:lnTo>
                  <a:pt x="46703" y="13539"/>
                </a:lnTo>
                <a:lnTo>
                  <a:pt x="59116" y="6674"/>
                </a:lnTo>
                <a:lnTo>
                  <a:pt x="70179" y="2142"/>
                </a:lnTo>
                <a:lnTo>
                  <a:pt x="79892" y="103"/>
                </a:lnTo>
                <a:lnTo>
                  <a:pt x="82349" y="0"/>
                </a:lnTo>
                <a:lnTo>
                  <a:pt x="84408" y="0"/>
                </a:lnTo>
                <a:lnTo>
                  <a:pt x="86466" y="2052"/>
                </a:lnTo>
                <a:lnTo>
                  <a:pt x="80290" y="2052"/>
                </a:lnTo>
                <a:lnTo>
                  <a:pt x="76173" y="4105"/>
                </a:lnTo>
                <a:lnTo>
                  <a:pt x="72055" y="6158"/>
                </a:lnTo>
                <a:lnTo>
                  <a:pt x="67938" y="8211"/>
                </a:lnTo>
                <a:lnTo>
                  <a:pt x="59703" y="12317"/>
                </a:lnTo>
                <a:lnTo>
                  <a:pt x="51468" y="20529"/>
                </a:lnTo>
                <a:lnTo>
                  <a:pt x="41351" y="28353"/>
                </a:lnTo>
                <a:lnTo>
                  <a:pt x="32120" y="37060"/>
                </a:lnTo>
                <a:lnTo>
                  <a:pt x="28822" y="41058"/>
                </a:lnTo>
                <a:lnTo>
                  <a:pt x="32939" y="41058"/>
                </a:lnTo>
                <a:lnTo>
                  <a:pt x="34464" y="41632"/>
                </a:lnTo>
                <a:lnTo>
                  <a:pt x="24704" y="43111"/>
                </a:lnTo>
                <a:lnTo>
                  <a:pt x="12266" y="56913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342590" y="1681907"/>
            <a:ext cx="57644" cy="39579"/>
          </a:xfrm>
          <a:custGeom>
            <a:avLst/>
            <a:gdLst/>
            <a:ahLst/>
            <a:cxnLst/>
            <a:rect l="l" t="t" r="r" b="b"/>
            <a:pathLst>
              <a:path w="57644" h="39579">
                <a:moveTo>
                  <a:pt x="55585" y="8211"/>
                </a:moveTo>
                <a:lnTo>
                  <a:pt x="55585" y="2052"/>
                </a:lnTo>
                <a:lnTo>
                  <a:pt x="53527" y="0"/>
                </a:lnTo>
                <a:lnTo>
                  <a:pt x="55585" y="0"/>
                </a:lnTo>
                <a:lnTo>
                  <a:pt x="57644" y="2052"/>
                </a:lnTo>
                <a:lnTo>
                  <a:pt x="57644" y="4105"/>
                </a:lnTo>
                <a:lnTo>
                  <a:pt x="54296" y="13575"/>
                </a:lnTo>
                <a:lnTo>
                  <a:pt x="43660" y="22685"/>
                </a:lnTo>
                <a:lnTo>
                  <a:pt x="37057" y="26687"/>
                </a:lnTo>
                <a:lnTo>
                  <a:pt x="26349" y="32431"/>
                </a:lnTo>
                <a:lnTo>
                  <a:pt x="14347" y="36650"/>
                </a:lnTo>
                <a:lnTo>
                  <a:pt x="1525" y="39579"/>
                </a:lnTo>
                <a:lnTo>
                  <a:pt x="0" y="39005"/>
                </a:lnTo>
                <a:lnTo>
                  <a:pt x="8234" y="36952"/>
                </a:lnTo>
                <a:lnTo>
                  <a:pt x="18528" y="32846"/>
                </a:lnTo>
                <a:lnTo>
                  <a:pt x="30510" y="27546"/>
                </a:lnTo>
                <a:lnTo>
                  <a:pt x="41235" y="21347"/>
                </a:lnTo>
                <a:lnTo>
                  <a:pt x="45292" y="18476"/>
                </a:lnTo>
                <a:lnTo>
                  <a:pt x="51468" y="12317"/>
                </a:lnTo>
                <a:lnTo>
                  <a:pt x="55585" y="8211"/>
                </a:lnTo>
                <a:close/>
              </a:path>
            </a:pathLst>
          </a:custGeom>
          <a:solidFill>
            <a:srgbClr val="F8F7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09650" y="1679854"/>
            <a:ext cx="96760" cy="84169"/>
          </a:xfrm>
          <a:custGeom>
            <a:avLst/>
            <a:gdLst/>
            <a:ahLst/>
            <a:cxnLst/>
            <a:rect l="l" t="t" r="r" b="b"/>
            <a:pathLst>
              <a:path w="96760" h="84169">
                <a:moveTo>
                  <a:pt x="94701" y="41058"/>
                </a:moveTo>
                <a:lnTo>
                  <a:pt x="85893" y="51040"/>
                </a:lnTo>
                <a:lnTo>
                  <a:pt x="75159" y="59360"/>
                </a:lnTo>
                <a:lnTo>
                  <a:pt x="64688" y="66149"/>
                </a:lnTo>
                <a:lnTo>
                  <a:pt x="54615" y="71539"/>
                </a:lnTo>
                <a:lnTo>
                  <a:pt x="49409" y="73904"/>
                </a:lnTo>
                <a:lnTo>
                  <a:pt x="35974" y="79768"/>
                </a:lnTo>
                <a:lnTo>
                  <a:pt x="23771" y="83349"/>
                </a:lnTo>
                <a:lnTo>
                  <a:pt x="16469" y="84169"/>
                </a:lnTo>
                <a:lnTo>
                  <a:pt x="6176" y="84169"/>
                </a:lnTo>
                <a:lnTo>
                  <a:pt x="0" y="78010"/>
                </a:lnTo>
                <a:lnTo>
                  <a:pt x="0" y="65693"/>
                </a:lnTo>
                <a:lnTo>
                  <a:pt x="1718" y="55343"/>
                </a:lnTo>
                <a:lnTo>
                  <a:pt x="6979" y="44792"/>
                </a:lnTo>
                <a:lnTo>
                  <a:pt x="15941" y="34514"/>
                </a:lnTo>
                <a:lnTo>
                  <a:pt x="28763" y="24983"/>
                </a:lnTo>
                <a:lnTo>
                  <a:pt x="32939" y="22581"/>
                </a:lnTo>
                <a:lnTo>
                  <a:pt x="46703" y="13539"/>
                </a:lnTo>
                <a:lnTo>
                  <a:pt x="59116" y="6674"/>
                </a:lnTo>
                <a:lnTo>
                  <a:pt x="70179" y="2142"/>
                </a:lnTo>
                <a:lnTo>
                  <a:pt x="79892" y="103"/>
                </a:lnTo>
                <a:lnTo>
                  <a:pt x="82349" y="0"/>
                </a:lnTo>
                <a:lnTo>
                  <a:pt x="84408" y="0"/>
                </a:lnTo>
                <a:lnTo>
                  <a:pt x="86466" y="2052"/>
                </a:lnTo>
                <a:lnTo>
                  <a:pt x="88525" y="2052"/>
                </a:lnTo>
                <a:lnTo>
                  <a:pt x="90584" y="4105"/>
                </a:lnTo>
                <a:lnTo>
                  <a:pt x="90584" y="6158"/>
                </a:lnTo>
                <a:lnTo>
                  <a:pt x="87236" y="15628"/>
                </a:lnTo>
                <a:lnTo>
                  <a:pt x="76600" y="24738"/>
                </a:lnTo>
                <a:lnTo>
                  <a:pt x="69996" y="28740"/>
                </a:lnTo>
                <a:lnTo>
                  <a:pt x="59288" y="34484"/>
                </a:lnTo>
                <a:lnTo>
                  <a:pt x="47287" y="38703"/>
                </a:lnTo>
                <a:lnTo>
                  <a:pt x="34464" y="41632"/>
                </a:lnTo>
                <a:lnTo>
                  <a:pt x="24704" y="43111"/>
                </a:lnTo>
                <a:lnTo>
                  <a:pt x="12266" y="56913"/>
                </a:lnTo>
                <a:lnTo>
                  <a:pt x="5632" y="66965"/>
                </a:lnTo>
                <a:lnTo>
                  <a:pt x="4117" y="71851"/>
                </a:lnTo>
                <a:lnTo>
                  <a:pt x="4117" y="73904"/>
                </a:lnTo>
                <a:lnTo>
                  <a:pt x="6176" y="78010"/>
                </a:lnTo>
                <a:lnTo>
                  <a:pt x="8234" y="80063"/>
                </a:lnTo>
                <a:lnTo>
                  <a:pt x="10293" y="82116"/>
                </a:lnTo>
                <a:lnTo>
                  <a:pt x="12352" y="82116"/>
                </a:lnTo>
                <a:lnTo>
                  <a:pt x="16469" y="82116"/>
                </a:lnTo>
                <a:lnTo>
                  <a:pt x="27264" y="81014"/>
                </a:lnTo>
                <a:lnTo>
                  <a:pt x="40009" y="77193"/>
                </a:lnTo>
                <a:lnTo>
                  <a:pt x="47350" y="73904"/>
                </a:lnTo>
                <a:lnTo>
                  <a:pt x="56922" y="68979"/>
                </a:lnTo>
                <a:lnTo>
                  <a:pt x="66758" y="62523"/>
                </a:lnTo>
                <a:lnTo>
                  <a:pt x="77123" y="54799"/>
                </a:lnTo>
                <a:lnTo>
                  <a:pt x="88282" y="46072"/>
                </a:lnTo>
                <a:lnTo>
                  <a:pt x="94701" y="41058"/>
                </a:lnTo>
                <a:close/>
              </a:path>
            </a:pathLst>
          </a:custGeom>
          <a:ln w="8221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338472" y="1681907"/>
            <a:ext cx="59703" cy="39005"/>
          </a:xfrm>
          <a:custGeom>
            <a:avLst/>
            <a:gdLst/>
            <a:ahLst/>
            <a:cxnLst/>
            <a:rect l="l" t="t" r="r" b="b"/>
            <a:pathLst>
              <a:path w="59703" h="39005">
                <a:moveTo>
                  <a:pt x="0" y="39005"/>
                </a:moveTo>
                <a:lnTo>
                  <a:pt x="4117" y="39005"/>
                </a:lnTo>
                <a:lnTo>
                  <a:pt x="12352" y="36952"/>
                </a:lnTo>
                <a:lnTo>
                  <a:pt x="22646" y="32846"/>
                </a:lnTo>
                <a:lnTo>
                  <a:pt x="34627" y="27546"/>
                </a:lnTo>
                <a:lnTo>
                  <a:pt x="45352" y="21347"/>
                </a:lnTo>
                <a:lnTo>
                  <a:pt x="49409" y="18476"/>
                </a:lnTo>
                <a:lnTo>
                  <a:pt x="55585" y="12317"/>
                </a:lnTo>
                <a:lnTo>
                  <a:pt x="59703" y="8211"/>
                </a:lnTo>
                <a:lnTo>
                  <a:pt x="59703" y="4105"/>
                </a:lnTo>
                <a:lnTo>
                  <a:pt x="59703" y="2052"/>
                </a:lnTo>
                <a:lnTo>
                  <a:pt x="57644" y="0"/>
                </a:lnTo>
                <a:lnTo>
                  <a:pt x="55585" y="0"/>
                </a:lnTo>
                <a:lnTo>
                  <a:pt x="51468" y="0"/>
                </a:lnTo>
                <a:lnTo>
                  <a:pt x="47350" y="2052"/>
                </a:lnTo>
                <a:lnTo>
                  <a:pt x="43233" y="4105"/>
                </a:lnTo>
                <a:lnTo>
                  <a:pt x="39115" y="6158"/>
                </a:lnTo>
                <a:lnTo>
                  <a:pt x="30880" y="10264"/>
                </a:lnTo>
                <a:lnTo>
                  <a:pt x="22646" y="18476"/>
                </a:lnTo>
                <a:lnTo>
                  <a:pt x="12529" y="26300"/>
                </a:lnTo>
                <a:lnTo>
                  <a:pt x="3298" y="35007"/>
                </a:lnTo>
                <a:lnTo>
                  <a:pt x="0" y="39005"/>
                </a:lnTo>
                <a:close/>
              </a:path>
            </a:pathLst>
          </a:custGeom>
          <a:ln w="8218">
            <a:solidFill>
              <a:srgbClr val="F8F7F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14527" y="4518659"/>
            <a:ext cx="10687811" cy="1560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387840" y="214883"/>
            <a:ext cx="1549907" cy="1481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037060" y="1155190"/>
            <a:ext cx="138684" cy="387096"/>
          </a:xfrm>
          <a:custGeom>
            <a:avLst/>
            <a:gdLst/>
            <a:ahLst/>
            <a:cxnLst/>
            <a:rect l="l" t="t" r="r" b="b"/>
            <a:pathLst>
              <a:path w="138683" h="387096">
                <a:moveTo>
                  <a:pt x="35382" y="360006"/>
                </a:moveTo>
                <a:lnTo>
                  <a:pt x="0" y="360006"/>
                </a:lnTo>
                <a:lnTo>
                  <a:pt x="0" y="387095"/>
                </a:lnTo>
                <a:lnTo>
                  <a:pt x="138683" y="387095"/>
                </a:lnTo>
                <a:lnTo>
                  <a:pt x="138683" y="360006"/>
                </a:lnTo>
                <a:lnTo>
                  <a:pt x="103314" y="360006"/>
                </a:lnTo>
                <a:lnTo>
                  <a:pt x="103314" y="37071"/>
                </a:lnTo>
                <a:lnTo>
                  <a:pt x="35382" y="0"/>
                </a:lnTo>
                <a:lnTo>
                  <a:pt x="35382" y="360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037066" y="481585"/>
            <a:ext cx="138684" cy="391668"/>
          </a:xfrm>
          <a:custGeom>
            <a:avLst/>
            <a:gdLst/>
            <a:ahLst/>
            <a:cxnLst/>
            <a:rect l="l" t="t" r="r" b="b"/>
            <a:pathLst>
              <a:path w="138683" h="391668">
                <a:moveTo>
                  <a:pt x="103301" y="28486"/>
                </a:moveTo>
                <a:lnTo>
                  <a:pt x="138684" y="28486"/>
                </a:lnTo>
                <a:lnTo>
                  <a:pt x="138684" y="0"/>
                </a:lnTo>
                <a:lnTo>
                  <a:pt x="0" y="0"/>
                </a:lnTo>
                <a:lnTo>
                  <a:pt x="0" y="28486"/>
                </a:lnTo>
                <a:lnTo>
                  <a:pt x="35382" y="28486"/>
                </a:lnTo>
                <a:lnTo>
                  <a:pt x="36791" y="353212"/>
                </a:lnTo>
                <a:lnTo>
                  <a:pt x="103301" y="391668"/>
                </a:lnTo>
                <a:lnTo>
                  <a:pt x="103301" y="28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957816" y="1405129"/>
            <a:ext cx="92964" cy="121920"/>
          </a:xfrm>
          <a:custGeom>
            <a:avLst/>
            <a:gdLst/>
            <a:ahLst/>
            <a:cxnLst/>
            <a:rect l="l" t="t" r="r" b="b"/>
            <a:pathLst>
              <a:path w="92964" h="121919">
                <a:moveTo>
                  <a:pt x="0" y="47332"/>
                </a:moveTo>
                <a:lnTo>
                  <a:pt x="0" y="121919"/>
                </a:lnTo>
                <a:lnTo>
                  <a:pt x="92964" y="71005"/>
                </a:lnTo>
                <a:lnTo>
                  <a:pt x="92964" y="0"/>
                </a:lnTo>
                <a:lnTo>
                  <a:pt x="0" y="47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957816" y="1203957"/>
            <a:ext cx="92964" cy="120396"/>
          </a:xfrm>
          <a:custGeom>
            <a:avLst/>
            <a:gdLst/>
            <a:ahLst/>
            <a:cxnLst/>
            <a:rect l="l" t="t" r="r" b="b"/>
            <a:pathLst>
              <a:path w="92964" h="120396">
                <a:moveTo>
                  <a:pt x="0" y="48869"/>
                </a:moveTo>
                <a:lnTo>
                  <a:pt x="0" y="120396"/>
                </a:lnTo>
                <a:lnTo>
                  <a:pt x="92964" y="70116"/>
                </a:lnTo>
                <a:lnTo>
                  <a:pt x="92964" y="0"/>
                </a:lnTo>
                <a:lnTo>
                  <a:pt x="0" y="488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154412" y="502922"/>
            <a:ext cx="96012" cy="121920"/>
          </a:xfrm>
          <a:custGeom>
            <a:avLst/>
            <a:gdLst/>
            <a:ahLst/>
            <a:cxnLst/>
            <a:rect l="l" t="t" r="r" b="b"/>
            <a:pathLst>
              <a:path w="96011" h="121920">
                <a:moveTo>
                  <a:pt x="96011" y="67411"/>
                </a:moveTo>
                <a:lnTo>
                  <a:pt x="96011" y="0"/>
                </a:lnTo>
                <a:lnTo>
                  <a:pt x="0" y="48767"/>
                </a:lnTo>
                <a:lnTo>
                  <a:pt x="0" y="121919"/>
                </a:lnTo>
                <a:lnTo>
                  <a:pt x="96011" y="674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155936" y="1287778"/>
            <a:ext cx="97536" cy="135636"/>
          </a:xfrm>
          <a:custGeom>
            <a:avLst/>
            <a:gdLst/>
            <a:ahLst/>
            <a:cxnLst/>
            <a:rect l="l" t="t" r="r" b="b"/>
            <a:pathLst>
              <a:path w="97535" h="135636">
                <a:moveTo>
                  <a:pt x="41936" y="114417"/>
                </a:moveTo>
                <a:lnTo>
                  <a:pt x="51672" y="107625"/>
                </a:lnTo>
                <a:lnTo>
                  <a:pt x="57175" y="103822"/>
                </a:lnTo>
                <a:lnTo>
                  <a:pt x="67529" y="95789"/>
                </a:lnTo>
                <a:lnTo>
                  <a:pt x="76622" y="88239"/>
                </a:lnTo>
                <a:lnTo>
                  <a:pt x="82397" y="82054"/>
                </a:lnTo>
                <a:lnTo>
                  <a:pt x="89004" y="70449"/>
                </a:lnTo>
                <a:lnTo>
                  <a:pt x="93675" y="59377"/>
                </a:lnTo>
                <a:lnTo>
                  <a:pt x="94170" y="56934"/>
                </a:lnTo>
                <a:lnTo>
                  <a:pt x="97536" y="48564"/>
                </a:lnTo>
                <a:lnTo>
                  <a:pt x="95859" y="43535"/>
                </a:lnTo>
                <a:lnTo>
                  <a:pt x="97536" y="35166"/>
                </a:lnTo>
                <a:lnTo>
                  <a:pt x="97536" y="0"/>
                </a:lnTo>
                <a:lnTo>
                  <a:pt x="88708" y="10098"/>
                </a:lnTo>
                <a:lnTo>
                  <a:pt x="80539" y="18590"/>
                </a:lnTo>
                <a:lnTo>
                  <a:pt x="75679" y="23444"/>
                </a:lnTo>
                <a:lnTo>
                  <a:pt x="65527" y="31831"/>
                </a:lnTo>
                <a:lnTo>
                  <a:pt x="56160" y="38777"/>
                </a:lnTo>
                <a:lnTo>
                  <a:pt x="45255" y="45932"/>
                </a:lnTo>
                <a:lnTo>
                  <a:pt x="35318" y="51904"/>
                </a:lnTo>
                <a:lnTo>
                  <a:pt x="30264" y="55257"/>
                </a:lnTo>
                <a:lnTo>
                  <a:pt x="21856" y="58610"/>
                </a:lnTo>
                <a:lnTo>
                  <a:pt x="13449" y="63627"/>
                </a:lnTo>
                <a:lnTo>
                  <a:pt x="8407" y="65303"/>
                </a:lnTo>
                <a:lnTo>
                  <a:pt x="0" y="68656"/>
                </a:lnTo>
                <a:lnTo>
                  <a:pt x="0" y="135636"/>
                </a:lnTo>
                <a:lnTo>
                  <a:pt x="30264" y="120561"/>
                </a:lnTo>
                <a:lnTo>
                  <a:pt x="41936" y="1144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155936" y="1194815"/>
            <a:ext cx="25908" cy="35052"/>
          </a:xfrm>
          <a:custGeom>
            <a:avLst/>
            <a:gdLst/>
            <a:ahLst/>
            <a:cxnLst/>
            <a:rect l="l" t="t" r="r" b="b"/>
            <a:pathLst>
              <a:path w="25907" h="35052">
                <a:moveTo>
                  <a:pt x="0" y="35051"/>
                </a:moveTo>
                <a:lnTo>
                  <a:pt x="25908" y="15417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218420" y="1083564"/>
            <a:ext cx="36126" cy="67055"/>
          </a:xfrm>
          <a:custGeom>
            <a:avLst/>
            <a:gdLst/>
            <a:ahLst/>
            <a:cxnLst/>
            <a:rect l="l" t="t" r="r" b="b"/>
            <a:pathLst>
              <a:path w="36126" h="67056">
                <a:moveTo>
                  <a:pt x="0" y="36880"/>
                </a:moveTo>
                <a:lnTo>
                  <a:pt x="4991" y="41909"/>
                </a:lnTo>
                <a:lnTo>
                  <a:pt x="8318" y="45262"/>
                </a:lnTo>
                <a:lnTo>
                  <a:pt x="14960" y="50291"/>
                </a:lnTo>
                <a:lnTo>
                  <a:pt x="21615" y="56997"/>
                </a:lnTo>
                <a:lnTo>
                  <a:pt x="24942" y="60350"/>
                </a:lnTo>
                <a:lnTo>
                  <a:pt x="29921" y="67055"/>
                </a:lnTo>
                <a:lnTo>
                  <a:pt x="32587" y="54336"/>
                </a:lnTo>
                <a:lnTo>
                  <a:pt x="34331" y="42613"/>
                </a:lnTo>
                <a:lnTo>
                  <a:pt x="34912" y="30175"/>
                </a:lnTo>
                <a:lnTo>
                  <a:pt x="35594" y="24784"/>
                </a:lnTo>
                <a:lnTo>
                  <a:pt x="36126" y="12823"/>
                </a:lnTo>
                <a:lnTo>
                  <a:pt x="34912" y="0"/>
                </a:lnTo>
                <a:lnTo>
                  <a:pt x="33813" y="2134"/>
                </a:lnTo>
                <a:lnTo>
                  <a:pt x="26626" y="12885"/>
                </a:lnTo>
                <a:lnTo>
                  <a:pt x="18288" y="21793"/>
                </a:lnTo>
                <a:lnTo>
                  <a:pt x="11633" y="28498"/>
                </a:lnTo>
                <a:lnTo>
                  <a:pt x="6654" y="31851"/>
                </a:lnTo>
                <a:lnTo>
                  <a:pt x="0" y="36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958743" y="989076"/>
            <a:ext cx="297685" cy="259079"/>
          </a:xfrm>
          <a:custGeom>
            <a:avLst/>
            <a:gdLst/>
            <a:ahLst/>
            <a:cxnLst/>
            <a:rect l="l" t="t" r="r" b="b"/>
            <a:pathLst>
              <a:path w="297685" h="259080">
                <a:moveTo>
                  <a:pt x="2421" y="0"/>
                </a:moveTo>
                <a:lnTo>
                  <a:pt x="316" y="12508"/>
                </a:lnTo>
                <a:lnTo>
                  <a:pt x="0" y="24200"/>
                </a:lnTo>
                <a:lnTo>
                  <a:pt x="1472" y="36947"/>
                </a:lnTo>
                <a:lnTo>
                  <a:pt x="2421" y="42062"/>
                </a:lnTo>
                <a:lnTo>
                  <a:pt x="5160" y="55878"/>
                </a:lnTo>
                <a:lnTo>
                  <a:pt x="9075" y="68246"/>
                </a:lnTo>
                <a:lnTo>
                  <a:pt x="14291" y="79410"/>
                </a:lnTo>
                <a:lnTo>
                  <a:pt x="20929" y="89616"/>
                </a:lnTo>
                <a:lnTo>
                  <a:pt x="29112" y="99108"/>
                </a:lnTo>
                <a:lnTo>
                  <a:pt x="38964" y="108133"/>
                </a:lnTo>
                <a:lnTo>
                  <a:pt x="49385" y="116077"/>
                </a:lnTo>
                <a:lnTo>
                  <a:pt x="61979" y="122117"/>
                </a:lnTo>
                <a:lnTo>
                  <a:pt x="73505" y="127701"/>
                </a:lnTo>
                <a:lnTo>
                  <a:pt x="84321" y="133009"/>
                </a:lnTo>
                <a:lnTo>
                  <a:pt x="94784" y="138218"/>
                </a:lnTo>
                <a:lnTo>
                  <a:pt x="105251" y="143509"/>
                </a:lnTo>
                <a:lnTo>
                  <a:pt x="116078" y="149059"/>
                </a:lnTo>
                <a:lnTo>
                  <a:pt x="127623" y="155047"/>
                </a:lnTo>
                <a:lnTo>
                  <a:pt x="139962" y="161505"/>
                </a:lnTo>
                <a:lnTo>
                  <a:pt x="152742" y="167547"/>
                </a:lnTo>
                <a:lnTo>
                  <a:pt x="164622" y="173003"/>
                </a:lnTo>
                <a:lnTo>
                  <a:pt x="175828" y="178075"/>
                </a:lnTo>
                <a:lnTo>
                  <a:pt x="186588" y="182966"/>
                </a:lnTo>
                <a:lnTo>
                  <a:pt x="197126" y="187879"/>
                </a:lnTo>
                <a:lnTo>
                  <a:pt x="207668" y="193017"/>
                </a:lnTo>
                <a:lnTo>
                  <a:pt x="218442" y="198583"/>
                </a:lnTo>
                <a:lnTo>
                  <a:pt x="229673" y="204779"/>
                </a:lnTo>
                <a:lnTo>
                  <a:pt x="241588" y="211808"/>
                </a:lnTo>
                <a:lnTo>
                  <a:pt x="247302" y="215341"/>
                </a:lnTo>
                <a:lnTo>
                  <a:pt x="257942" y="223543"/>
                </a:lnTo>
                <a:lnTo>
                  <a:pt x="267297" y="230748"/>
                </a:lnTo>
                <a:lnTo>
                  <a:pt x="272461" y="235521"/>
                </a:lnTo>
                <a:lnTo>
                  <a:pt x="282462" y="244450"/>
                </a:lnTo>
                <a:lnTo>
                  <a:pt x="290225" y="253340"/>
                </a:lnTo>
                <a:lnTo>
                  <a:pt x="294267" y="259079"/>
                </a:lnTo>
                <a:lnTo>
                  <a:pt x="296694" y="245539"/>
                </a:lnTo>
                <a:lnTo>
                  <a:pt x="297685" y="233336"/>
                </a:lnTo>
                <a:lnTo>
                  <a:pt x="297065" y="221690"/>
                </a:lnTo>
                <a:lnTo>
                  <a:pt x="294663" y="209822"/>
                </a:lnTo>
                <a:lnTo>
                  <a:pt x="290914" y="198513"/>
                </a:lnTo>
                <a:lnTo>
                  <a:pt x="284999" y="185821"/>
                </a:lnTo>
                <a:lnTo>
                  <a:pt x="278138" y="174862"/>
                </a:lnTo>
                <a:lnTo>
                  <a:pt x="270306" y="165335"/>
                </a:lnTo>
                <a:lnTo>
                  <a:pt x="261478" y="156941"/>
                </a:lnTo>
                <a:lnTo>
                  <a:pt x="251629" y="149380"/>
                </a:lnTo>
                <a:lnTo>
                  <a:pt x="240735" y="142350"/>
                </a:lnTo>
                <a:lnTo>
                  <a:pt x="228769" y="135552"/>
                </a:lnTo>
                <a:lnTo>
                  <a:pt x="223820" y="132905"/>
                </a:lnTo>
                <a:lnTo>
                  <a:pt x="210232" y="126898"/>
                </a:lnTo>
                <a:lnTo>
                  <a:pt x="197694" y="121072"/>
                </a:lnTo>
                <a:lnTo>
                  <a:pt x="185988" y="115428"/>
                </a:lnTo>
                <a:lnTo>
                  <a:pt x="174893" y="109966"/>
                </a:lnTo>
                <a:lnTo>
                  <a:pt x="164192" y="104686"/>
                </a:lnTo>
                <a:lnTo>
                  <a:pt x="153664" y="99588"/>
                </a:lnTo>
                <a:lnTo>
                  <a:pt x="143090" y="94673"/>
                </a:lnTo>
                <a:lnTo>
                  <a:pt x="138285" y="92532"/>
                </a:lnTo>
                <a:lnTo>
                  <a:pt x="127821" y="87053"/>
                </a:lnTo>
                <a:lnTo>
                  <a:pt x="117166" y="81607"/>
                </a:lnTo>
                <a:lnTo>
                  <a:pt x="106322" y="76039"/>
                </a:lnTo>
                <a:lnTo>
                  <a:pt x="95288" y="70190"/>
                </a:lnTo>
                <a:lnTo>
                  <a:pt x="84064" y="63903"/>
                </a:lnTo>
                <a:lnTo>
                  <a:pt x="72650" y="57021"/>
                </a:lnTo>
                <a:lnTo>
                  <a:pt x="61047" y="49386"/>
                </a:lnTo>
                <a:lnTo>
                  <a:pt x="57780" y="47104"/>
                </a:lnTo>
                <a:lnTo>
                  <a:pt x="45242" y="37610"/>
                </a:lnTo>
                <a:lnTo>
                  <a:pt x="35116" y="29721"/>
                </a:lnTo>
                <a:lnTo>
                  <a:pt x="26436" y="22576"/>
                </a:lnTo>
                <a:lnTo>
                  <a:pt x="18237" y="15311"/>
                </a:lnTo>
                <a:lnTo>
                  <a:pt x="9552" y="7065"/>
                </a:lnTo>
                <a:lnTo>
                  <a:pt x="24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952274" y="873248"/>
            <a:ext cx="40593" cy="68580"/>
          </a:xfrm>
          <a:custGeom>
            <a:avLst/>
            <a:gdLst/>
            <a:ahLst/>
            <a:cxnLst/>
            <a:rect l="l" t="t" r="r" b="b"/>
            <a:pathLst>
              <a:path w="40593" h="68580">
                <a:moveTo>
                  <a:pt x="1160" y="31788"/>
                </a:moveTo>
                <a:lnTo>
                  <a:pt x="54" y="43219"/>
                </a:lnTo>
                <a:lnTo>
                  <a:pt x="0" y="54955"/>
                </a:lnTo>
                <a:lnTo>
                  <a:pt x="1160" y="68579"/>
                </a:lnTo>
                <a:lnTo>
                  <a:pt x="6267" y="62737"/>
                </a:lnTo>
                <a:lnTo>
                  <a:pt x="14517" y="53979"/>
                </a:lnTo>
                <a:lnTo>
                  <a:pt x="23448" y="45161"/>
                </a:lnTo>
                <a:lnTo>
                  <a:pt x="30306" y="38480"/>
                </a:lnTo>
                <a:lnTo>
                  <a:pt x="33735" y="35128"/>
                </a:lnTo>
                <a:lnTo>
                  <a:pt x="40593" y="30111"/>
                </a:lnTo>
                <a:lnTo>
                  <a:pt x="33735" y="25095"/>
                </a:lnTo>
                <a:lnTo>
                  <a:pt x="30306" y="21742"/>
                </a:lnTo>
                <a:lnTo>
                  <a:pt x="23448" y="15062"/>
                </a:lnTo>
                <a:lnTo>
                  <a:pt x="18305" y="10045"/>
                </a:lnTo>
                <a:lnTo>
                  <a:pt x="14876" y="6692"/>
                </a:lnTo>
                <a:lnTo>
                  <a:pt x="8018" y="0"/>
                </a:lnTo>
                <a:lnTo>
                  <a:pt x="5994" y="7092"/>
                </a:lnTo>
                <a:lnTo>
                  <a:pt x="3271" y="18470"/>
                </a:lnTo>
                <a:lnTo>
                  <a:pt x="1160" y="31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952768" y="774192"/>
            <a:ext cx="298231" cy="260604"/>
          </a:xfrm>
          <a:custGeom>
            <a:avLst/>
            <a:gdLst/>
            <a:ahLst/>
            <a:cxnLst/>
            <a:rect l="l" t="t" r="r" b="b"/>
            <a:pathLst>
              <a:path w="298231" h="260603">
                <a:moveTo>
                  <a:pt x="4006" y="50444"/>
                </a:moveTo>
                <a:lnTo>
                  <a:pt x="7901" y="63833"/>
                </a:lnTo>
                <a:lnTo>
                  <a:pt x="12572" y="74884"/>
                </a:lnTo>
                <a:lnTo>
                  <a:pt x="18788" y="84984"/>
                </a:lnTo>
                <a:lnTo>
                  <a:pt x="27321" y="95518"/>
                </a:lnTo>
                <a:lnTo>
                  <a:pt x="27602" y="95834"/>
                </a:lnTo>
                <a:lnTo>
                  <a:pt x="36740" y="106263"/>
                </a:lnTo>
                <a:lnTo>
                  <a:pt x="46220" y="113718"/>
                </a:lnTo>
                <a:lnTo>
                  <a:pt x="56385" y="119794"/>
                </a:lnTo>
                <a:lnTo>
                  <a:pt x="67579" y="126087"/>
                </a:lnTo>
                <a:lnTo>
                  <a:pt x="73119" y="129463"/>
                </a:lnTo>
                <a:lnTo>
                  <a:pt x="85192" y="136679"/>
                </a:lnTo>
                <a:lnTo>
                  <a:pt x="96085" y="142635"/>
                </a:lnTo>
                <a:lnTo>
                  <a:pt x="106408" y="147860"/>
                </a:lnTo>
                <a:lnTo>
                  <a:pt x="116769" y="152881"/>
                </a:lnTo>
                <a:lnTo>
                  <a:pt x="127779" y="158225"/>
                </a:lnTo>
                <a:lnTo>
                  <a:pt x="140046" y="164418"/>
                </a:lnTo>
                <a:lnTo>
                  <a:pt x="143922" y="166446"/>
                </a:lnTo>
                <a:lnTo>
                  <a:pt x="155619" y="172384"/>
                </a:lnTo>
                <a:lnTo>
                  <a:pt x="166128" y="177900"/>
                </a:lnTo>
                <a:lnTo>
                  <a:pt x="176453" y="183450"/>
                </a:lnTo>
                <a:lnTo>
                  <a:pt x="187594" y="189489"/>
                </a:lnTo>
                <a:lnTo>
                  <a:pt x="197871" y="195033"/>
                </a:lnTo>
                <a:lnTo>
                  <a:pt x="209187" y="200507"/>
                </a:lnTo>
                <a:lnTo>
                  <a:pt x="219690" y="205542"/>
                </a:lnTo>
                <a:lnTo>
                  <a:pt x="231415" y="211586"/>
                </a:lnTo>
                <a:lnTo>
                  <a:pt x="234955" y="213525"/>
                </a:lnTo>
                <a:lnTo>
                  <a:pt x="246967" y="219392"/>
                </a:lnTo>
                <a:lnTo>
                  <a:pt x="257491" y="224871"/>
                </a:lnTo>
                <a:lnTo>
                  <a:pt x="268347" y="231784"/>
                </a:lnTo>
                <a:lnTo>
                  <a:pt x="278959" y="240912"/>
                </a:lnTo>
                <a:lnTo>
                  <a:pt x="287003" y="249426"/>
                </a:lnTo>
                <a:lnTo>
                  <a:pt x="293959" y="260603"/>
                </a:lnTo>
                <a:lnTo>
                  <a:pt x="297057" y="247151"/>
                </a:lnTo>
                <a:lnTo>
                  <a:pt x="298231" y="235020"/>
                </a:lnTo>
                <a:lnTo>
                  <a:pt x="297650" y="223447"/>
                </a:lnTo>
                <a:lnTo>
                  <a:pt x="295486" y="211667"/>
                </a:lnTo>
                <a:lnTo>
                  <a:pt x="292270" y="200075"/>
                </a:lnTo>
                <a:lnTo>
                  <a:pt x="286326" y="187670"/>
                </a:lnTo>
                <a:lnTo>
                  <a:pt x="279519" y="177070"/>
                </a:lnTo>
                <a:lnTo>
                  <a:pt x="271730" y="167849"/>
                </a:lnTo>
                <a:lnTo>
                  <a:pt x="262844" y="159578"/>
                </a:lnTo>
                <a:lnTo>
                  <a:pt x="252742" y="151830"/>
                </a:lnTo>
                <a:lnTo>
                  <a:pt x="241308" y="144175"/>
                </a:lnTo>
                <a:lnTo>
                  <a:pt x="236644" y="141236"/>
                </a:lnTo>
                <a:lnTo>
                  <a:pt x="223502" y="133907"/>
                </a:lnTo>
                <a:lnTo>
                  <a:pt x="211157" y="127423"/>
                </a:lnTo>
                <a:lnTo>
                  <a:pt x="199466" y="121627"/>
                </a:lnTo>
                <a:lnTo>
                  <a:pt x="188289" y="116361"/>
                </a:lnTo>
                <a:lnTo>
                  <a:pt x="177482" y="111466"/>
                </a:lnTo>
                <a:lnTo>
                  <a:pt x="166903" y="106786"/>
                </a:lnTo>
                <a:lnTo>
                  <a:pt x="156412" y="102161"/>
                </a:lnTo>
                <a:lnTo>
                  <a:pt x="145866" y="97434"/>
                </a:lnTo>
                <a:lnTo>
                  <a:pt x="135123" y="92447"/>
                </a:lnTo>
                <a:lnTo>
                  <a:pt x="124041" y="87042"/>
                </a:lnTo>
                <a:lnTo>
                  <a:pt x="112478" y="81061"/>
                </a:lnTo>
                <a:lnTo>
                  <a:pt x="100292" y="74346"/>
                </a:lnTo>
                <a:lnTo>
                  <a:pt x="96728" y="72301"/>
                </a:lnTo>
                <a:lnTo>
                  <a:pt x="84057" y="65315"/>
                </a:lnTo>
                <a:lnTo>
                  <a:pt x="72547" y="59519"/>
                </a:lnTo>
                <a:lnTo>
                  <a:pt x="61895" y="54159"/>
                </a:lnTo>
                <a:lnTo>
                  <a:pt x="51797" y="48479"/>
                </a:lnTo>
                <a:lnTo>
                  <a:pt x="41951" y="41724"/>
                </a:lnTo>
                <a:lnTo>
                  <a:pt x="32052" y="33139"/>
                </a:lnTo>
                <a:lnTo>
                  <a:pt x="27602" y="28587"/>
                </a:lnTo>
                <a:lnTo>
                  <a:pt x="17692" y="19320"/>
                </a:lnTo>
                <a:lnTo>
                  <a:pt x="10023" y="10432"/>
                </a:lnTo>
                <a:lnTo>
                  <a:pt x="2317" y="0"/>
                </a:lnTo>
                <a:lnTo>
                  <a:pt x="458" y="12997"/>
                </a:lnTo>
                <a:lnTo>
                  <a:pt x="0" y="25057"/>
                </a:lnTo>
                <a:lnTo>
                  <a:pt x="1097" y="37106"/>
                </a:lnTo>
                <a:lnTo>
                  <a:pt x="3905" y="50073"/>
                </a:lnTo>
                <a:lnTo>
                  <a:pt x="4006" y="504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154412" y="705614"/>
            <a:ext cx="97536" cy="120396"/>
          </a:xfrm>
          <a:custGeom>
            <a:avLst/>
            <a:gdLst/>
            <a:ahLst/>
            <a:cxnLst/>
            <a:rect l="l" t="t" r="r" b="b"/>
            <a:pathLst>
              <a:path w="97535" h="120396">
                <a:moveTo>
                  <a:pt x="97535" y="68694"/>
                </a:moveTo>
                <a:lnTo>
                  <a:pt x="97535" y="0"/>
                </a:lnTo>
                <a:lnTo>
                  <a:pt x="0" y="48869"/>
                </a:lnTo>
                <a:lnTo>
                  <a:pt x="0" y="120395"/>
                </a:lnTo>
                <a:lnTo>
                  <a:pt x="97535" y="68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026396" y="801624"/>
            <a:ext cx="28956" cy="27432"/>
          </a:xfrm>
          <a:custGeom>
            <a:avLst/>
            <a:gdLst/>
            <a:ahLst/>
            <a:cxnLst/>
            <a:rect l="l" t="t" r="r" b="b"/>
            <a:pathLst>
              <a:path w="28955" h="27431">
                <a:moveTo>
                  <a:pt x="13627" y="6857"/>
                </a:moveTo>
                <a:lnTo>
                  <a:pt x="8521" y="10286"/>
                </a:lnTo>
                <a:lnTo>
                  <a:pt x="5105" y="12001"/>
                </a:lnTo>
                <a:lnTo>
                  <a:pt x="0" y="15430"/>
                </a:lnTo>
                <a:lnTo>
                  <a:pt x="5105" y="17144"/>
                </a:lnTo>
                <a:lnTo>
                  <a:pt x="8521" y="18859"/>
                </a:lnTo>
                <a:lnTo>
                  <a:pt x="15328" y="20573"/>
                </a:lnTo>
                <a:lnTo>
                  <a:pt x="20434" y="24002"/>
                </a:lnTo>
                <a:lnTo>
                  <a:pt x="23850" y="25717"/>
                </a:lnTo>
                <a:lnTo>
                  <a:pt x="28956" y="27431"/>
                </a:lnTo>
                <a:lnTo>
                  <a:pt x="28956" y="0"/>
                </a:lnTo>
                <a:lnTo>
                  <a:pt x="22148" y="1714"/>
                </a:lnTo>
                <a:lnTo>
                  <a:pt x="18732" y="3428"/>
                </a:lnTo>
                <a:lnTo>
                  <a:pt x="13627" y="6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953798" y="601979"/>
            <a:ext cx="101552" cy="140208"/>
          </a:xfrm>
          <a:custGeom>
            <a:avLst/>
            <a:gdLst/>
            <a:ahLst/>
            <a:cxnLst/>
            <a:rect l="l" t="t" r="r" b="b"/>
            <a:pathLst>
              <a:path w="101552" h="140208">
                <a:moveTo>
                  <a:pt x="36" y="127326"/>
                </a:moveTo>
                <a:lnTo>
                  <a:pt x="1146" y="140208"/>
                </a:lnTo>
                <a:lnTo>
                  <a:pt x="9483" y="129434"/>
                </a:lnTo>
                <a:lnTo>
                  <a:pt x="17353" y="120258"/>
                </a:lnTo>
                <a:lnTo>
                  <a:pt x="26051" y="111649"/>
                </a:lnTo>
                <a:lnTo>
                  <a:pt x="30076" y="108115"/>
                </a:lnTo>
                <a:lnTo>
                  <a:pt x="40844" y="99761"/>
                </a:lnTo>
                <a:lnTo>
                  <a:pt x="51136" y="93566"/>
                </a:lnTo>
                <a:lnTo>
                  <a:pt x="61704" y="88040"/>
                </a:lnTo>
                <a:lnTo>
                  <a:pt x="73298" y="81695"/>
                </a:lnTo>
                <a:lnTo>
                  <a:pt x="74323" y="81089"/>
                </a:lnTo>
                <a:lnTo>
                  <a:pt x="86091" y="75911"/>
                </a:lnTo>
                <a:lnTo>
                  <a:pt x="97318" y="71263"/>
                </a:lnTo>
                <a:lnTo>
                  <a:pt x="101552" y="69253"/>
                </a:lnTo>
                <a:lnTo>
                  <a:pt x="101552" y="0"/>
                </a:lnTo>
                <a:lnTo>
                  <a:pt x="88875" y="3655"/>
                </a:lnTo>
                <a:lnTo>
                  <a:pt x="77752" y="8156"/>
                </a:lnTo>
                <a:lnTo>
                  <a:pt x="67516" y="13512"/>
                </a:lnTo>
                <a:lnTo>
                  <a:pt x="55953" y="20326"/>
                </a:lnTo>
                <a:lnTo>
                  <a:pt x="45828" y="26338"/>
                </a:lnTo>
                <a:lnTo>
                  <a:pt x="35567" y="33735"/>
                </a:lnTo>
                <a:lnTo>
                  <a:pt x="24441" y="45382"/>
                </a:lnTo>
                <a:lnTo>
                  <a:pt x="17668" y="55101"/>
                </a:lnTo>
                <a:lnTo>
                  <a:pt x="11823" y="66225"/>
                </a:lnTo>
                <a:lnTo>
                  <a:pt x="9655" y="70954"/>
                </a:lnTo>
                <a:lnTo>
                  <a:pt x="5100" y="83418"/>
                </a:lnTo>
                <a:lnTo>
                  <a:pt x="2390" y="95184"/>
                </a:lnTo>
                <a:lnTo>
                  <a:pt x="1146" y="103047"/>
                </a:lnTo>
                <a:lnTo>
                  <a:pt x="0" y="115549"/>
                </a:lnTo>
                <a:lnTo>
                  <a:pt x="36" y="1273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072116" y="940308"/>
            <a:ext cx="65532" cy="141732"/>
          </a:xfrm>
          <a:custGeom>
            <a:avLst/>
            <a:gdLst/>
            <a:ahLst/>
            <a:cxnLst/>
            <a:rect l="l" t="t" r="r" b="b"/>
            <a:pathLst>
              <a:path w="65531" h="141731">
                <a:moveTo>
                  <a:pt x="0" y="0"/>
                </a:moveTo>
                <a:lnTo>
                  <a:pt x="0" y="106654"/>
                </a:lnTo>
                <a:lnTo>
                  <a:pt x="65532" y="141732"/>
                </a:lnTo>
                <a:lnTo>
                  <a:pt x="65532" y="386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677405" y="1373120"/>
            <a:ext cx="131064" cy="144780"/>
          </a:xfrm>
          <a:custGeom>
            <a:avLst/>
            <a:gdLst/>
            <a:ahLst/>
            <a:cxnLst/>
            <a:rect l="l" t="t" r="r" b="b"/>
            <a:pathLst>
              <a:path w="131064" h="144780">
                <a:moveTo>
                  <a:pt x="27228" y="107746"/>
                </a:moveTo>
                <a:lnTo>
                  <a:pt x="19857" y="111031"/>
                </a:lnTo>
                <a:lnTo>
                  <a:pt x="8272" y="107649"/>
                </a:lnTo>
                <a:lnTo>
                  <a:pt x="3403" y="104381"/>
                </a:lnTo>
                <a:lnTo>
                  <a:pt x="0" y="107746"/>
                </a:lnTo>
                <a:lnTo>
                  <a:pt x="49352" y="144779"/>
                </a:lnTo>
                <a:lnTo>
                  <a:pt x="51054" y="141414"/>
                </a:lnTo>
                <a:lnTo>
                  <a:pt x="40810" y="129875"/>
                </a:lnTo>
                <a:lnTo>
                  <a:pt x="41433" y="121393"/>
                </a:lnTo>
                <a:lnTo>
                  <a:pt x="42545" y="119532"/>
                </a:lnTo>
                <a:lnTo>
                  <a:pt x="105524" y="38722"/>
                </a:lnTo>
                <a:lnTo>
                  <a:pt x="111880" y="34117"/>
                </a:lnTo>
                <a:lnTo>
                  <a:pt x="123374" y="36568"/>
                </a:lnTo>
                <a:lnTo>
                  <a:pt x="129362" y="40411"/>
                </a:lnTo>
                <a:lnTo>
                  <a:pt x="131064" y="37045"/>
                </a:lnTo>
                <a:lnTo>
                  <a:pt x="81699" y="0"/>
                </a:lnTo>
                <a:lnTo>
                  <a:pt x="79997" y="3365"/>
                </a:lnTo>
                <a:lnTo>
                  <a:pt x="90239" y="14912"/>
                </a:lnTo>
                <a:lnTo>
                  <a:pt x="89619" y="23393"/>
                </a:lnTo>
                <a:lnTo>
                  <a:pt x="88506" y="25260"/>
                </a:lnTo>
                <a:lnTo>
                  <a:pt x="27228" y="107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595102" y="1311184"/>
            <a:ext cx="155448" cy="129093"/>
          </a:xfrm>
          <a:custGeom>
            <a:avLst/>
            <a:gdLst/>
            <a:ahLst/>
            <a:cxnLst/>
            <a:rect l="l" t="t" r="r" b="b"/>
            <a:pathLst>
              <a:path w="155448" h="129093">
                <a:moveTo>
                  <a:pt x="79884" y="33067"/>
                </a:moveTo>
                <a:lnTo>
                  <a:pt x="82791" y="25326"/>
                </a:lnTo>
                <a:lnTo>
                  <a:pt x="91717" y="16862"/>
                </a:lnTo>
                <a:lnTo>
                  <a:pt x="102936" y="14027"/>
                </a:lnTo>
                <a:lnTo>
                  <a:pt x="114096" y="17038"/>
                </a:lnTo>
                <a:lnTo>
                  <a:pt x="119964" y="21948"/>
                </a:lnTo>
                <a:lnTo>
                  <a:pt x="127256" y="32060"/>
                </a:lnTo>
                <a:lnTo>
                  <a:pt x="130728" y="43352"/>
                </a:lnTo>
                <a:lnTo>
                  <a:pt x="130818" y="55302"/>
                </a:lnTo>
                <a:lnTo>
                  <a:pt x="127963" y="67387"/>
                </a:lnTo>
                <a:lnTo>
                  <a:pt x="123342" y="77752"/>
                </a:lnTo>
                <a:lnTo>
                  <a:pt x="126720" y="81143"/>
                </a:lnTo>
                <a:lnTo>
                  <a:pt x="155448" y="45621"/>
                </a:lnTo>
                <a:lnTo>
                  <a:pt x="152069" y="42243"/>
                </a:lnTo>
                <a:lnTo>
                  <a:pt x="144584" y="43855"/>
                </a:lnTo>
                <a:lnTo>
                  <a:pt x="139662" y="38454"/>
                </a:lnTo>
                <a:lnTo>
                  <a:pt x="134725" y="28760"/>
                </a:lnTo>
                <a:lnTo>
                  <a:pt x="127190" y="17495"/>
                </a:lnTo>
                <a:lnTo>
                  <a:pt x="125031" y="15179"/>
                </a:lnTo>
                <a:lnTo>
                  <a:pt x="113954" y="5994"/>
                </a:lnTo>
                <a:lnTo>
                  <a:pt x="102183" y="1069"/>
                </a:lnTo>
                <a:lnTo>
                  <a:pt x="90461" y="0"/>
                </a:lnTo>
                <a:lnTo>
                  <a:pt x="79529" y="2380"/>
                </a:lnTo>
                <a:lnTo>
                  <a:pt x="70132" y="7805"/>
                </a:lnTo>
                <a:lnTo>
                  <a:pt x="67589" y="10099"/>
                </a:lnTo>
                <a:lnTo>
                  <a:pt x="60870" y="19118"/>
                </a:lnTo>
                <a:lnTo>
                  <a:pt x="57601" y="28936"/>
                </a:lnTo>
                <a:lnTo>
                  <a:pt x="57068" y="39755"/>
                </a:lnTo>
                <a:lnTo>
                  <a:pt x="58560" y="51779"/>
                </a:lnTo>
                <a:lnTo>
                  <a:pt x="61362" y="65213"/>
                </a:lnTo>
                <a:lnTo>
                  <a:pt x="64211" y="77752"/>
                </a:lnTo>
                <a:lnTo>
                  <a:pt x="66770" y="89714"/>
                </a:lnTo>
                <a:lnTo>
                  <a:pt x="65951" y="102368"/>
                </a:lnTo>
                <a:lnTo>
                  <a:pt x="60833" y="111585"/>
                </a:lnTo>
                <a:lnTo>
                  <a:pt x="50374" y="116977"/>
                </a:lnTo>
                <a:lnTo>
                  <a:pt x="39201" y="115022"/>
                </a:lnTo>
                <a:lnTo>
                  <a:pt x="32105" y="109883"/>
                </a:lnTo>
                <a:lnTo>
                  <a:pt x="25513" y="100037"/>
                </a:lnTo>
                <a:lnTo>
                  <a:pt x="23212" y="88865"/>
                </a:lnTo>
                <a:lnTo>
                  <a:pt x="24546" y="77024"/>
                </a:lnTo>
                <a:lnTo>
                  <a:pt x="28859" y="65170"/>
                </a:lnTo>
                <a:lnTo>
                  <a:pt x="32105" y="59146"/>
                </a:lnTo>
                <a:lnTo>
                  <a:pt x="28727" y="55768"/>
                </a:lnTo>
                <a:lnTo>
                  <a:pt x="0" y="87899"/>
                </a:lnTo>
                <a:lnTo>
                  <a:pt x="3378" y="91290"/>
                </a:lnTo>
                <a:lnTo>
                  <a:pt x="10799" y="90236"/>
                </a:lnTo>
                <a:lnTo>
                  <a:pt x="15263" y="95638"/>
                </a:lnTo>
                <a:lnTo>
                  <a:pt x="19916" y="105396"/>
                </a:lnTo>
                <a:lnTo>
                  <a:pt x="27906" y="117409"/>
                </a:lnTo>
                <a:lnTo>
                  <a:pt x="38868" y="125606"/>
                </a:lnTo>
                <a:lnTo>
                  <a:pt x="50412" y="129093"/>
                </a:lnTo>
                <a:lnTo>
                  <a:pt x="62224" y="128576"/>
                </a:lnTo>
                <a:lnTo>
                  <a:pt x="73171" y="123829"/>
                </a:lnTo>
                <a:lnTo>
                  <a:pt x="77724" y="120043"/>
                </a:lnTo>
                <a:lnTo>
                  <a:pt x="84483" y="111461"/>
                </a:lnTo>
                <a:lnTo>
                  <a:pt x="87860" y="102218"/>
                </a:lnTo>
                <a:lnTo>
                  <a:pt x="88605" y="92483"/>
                </a:lnTo>
                <a:lnTo>
                  <a:pt x="87471" y="82421"/>
                </a:lnTo>
                <a:lnTo>
                  <a:pt x="85208" y="72201"/>
                </a:lnTo>
                <a:lnTo>
                  <a:pt x="82567" y="61988"/>
                </a:lnTo>
                <a:lnTo>
                  <a:pt x="80298" y="51950"/>
                </a:lnTo>
                <a:lnTo>
                  <a:pt x="79154" y="42254"/>
                </a:lnTo>
                <a:lnTo>
                  <a:pt x="79884" y="330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506708" y="1223766"/>
            <a:ext cx="158495" cy="144779"/>
          </a:xfrm>
          <a:custGeom>
            <a:avLst/>
            <a:gdLst/>
            <a:ahLst/>
            <a:cxnLst/>
            <a:rect l="l" t="t" r="r" b="b"/>
            <a:pathLst>
              <a:path w="158496" h="144780">
                <a:moveTo>
                  <a:pt x="74240" y="127541"/>
                </a:moveTo>
                <a:lnTo>
                  <a:pt x="64033" y="126429"/>
                </a:lnTo>
                <a:lnTo>
                  <a:pt x="57017" y="120627"/>
                </a:lnTo>
                <a:lnTo>
                  <a:pt x="51727" y="112801"/>
                </a:lnTo>
                <a:lnTo>
                  <a:pt x="45046" y="101015"/>
                </a:lnTo>
                <a:lnTo>
                  <a:pt x="135140" y="40411"/>
                </a:lnTo>
                <a:lnTo>
                  <a:pt x="140144" y="37045"/>
                </a:lnTo>
                <a:lnTo>
                  <a:pt x="148488" y="37045"/>
                </a:lnTo>
                <a:lnTo>
                  <a:pt x="155168" y="48831"/>
                </a:lnTo>
                <a:lnTo>
                  <a:pt x="158495" y="47142"/>
                </a:lnTo>
                <a:lnTo>
                  <a:pt x="128473" y="0"/>
                </a:lnTo>
                <a:lnTo>
                  <a:pt x="125133" y="1689"/>
                </a:lnTo>
                <a:lnTo>
                  <a:pt x="130204" y="15615"/>
                </a:lnTo>
                <a:lnTo>
                  <a:pt x="126254" y="22760"/>
                </a:lnTo>
                <a:lnTo>
                  <a:pt x="125133" y="23571"/>
                </a:lnTo>
                <a:lnTo>
                  <a:pt x="33375" y="84175"/>
                </a:lnTo>
                <a:lnTo>
                  <a:pt x="25031" y="70713"/>
                </a:lnTo>
                <a:lnTo>
                  <a:pt x="19763" y="62345"/>
                </a:lnTo>
                <a:lnTo>
                  <a:pt x="17727" y="53984"/>
                </a:lnTo>
                <a:lnTo>
                  <a:pt x="20919" y="44392"/>
                </a:lnTo>
                <a:lnTo>
                  <a:pt x="31334" y="32329"/>
                </a:lnTo>
                <a:lnTo>
                  <a:pt x="31699" y="31991"/>
                </a:lnTo>
                <a:lnTo>
                  <a:pt x="28371" y="28625"/>
                </a:lnTo>
                <a:lnTo>
                  <a:pt x="0" y="48831"/>
                </a:lnTo>
                <a:lnTo>
                  <a:pt x="63398" y="144779"/>
                </a:lnTo>
                <a:lnTo>
                  <a:pt x="91770" y="127952"/>
                </a:lnTo>
                <a:lnTo>
                  <a:pt x="90093" y="122897"/>
                </a:lnTo>
                <a:lnTo>
                  <a:pt x="74240" y="127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471658" y="1144523"/>
            <a:ext cx="149352" cy="112775"/>
          </a:xfrm>
          <a:custGeom>
            <a:avLst/>
            <a:gdLst/>
            <a:ahLst/>
            <a:cxnLst/>
            <a:rect l="l" t="t" r="r" b="b"/>
            <a:pathLst>
              <a:path w="149351" h="112775">
                <a:moveTo>
                  <a:pt x="23761" y="69011"/>
                </a:moveTo>
                <a:lnTo>
                  <a:pt x="18668" y="70700"/>
                </a:lnTo>
                <a:lnTo>
                  <a:pt x="11887" y="70700"/>
                </a:lnTo>
                <a:lnTo>
                  <a:pt x="5092" y="55549"/>
                </a:lnTo>
                <a:lnTo>
                  <a:pt x="0" y="57226"/>
                </a:lnTo>
                <a:lnTo>
                  <a:pt x="27152" y="112776"/>
                </a:lnTo>
                <a:lnTo>
                  <a:pt x="30556" y="111086"/>
                </a:lnTo>
                <a:lnTo>
                  <a:pt x="26802" y="94702"/>
                </a:lnTo>
                <a:lnTo>
                  <a:pt x="30841" y="88107"/>
                </a:lnTo>
                <a:lnTo>
                  <a:pt x="32245" y="87528"/>
                </a:lnTo>
                <a:lnTo>
                  <a:pt x="125590" y="43764"/>
                </a:lnTo>
                <a:lnTo>
                  <a:pt x="135378" y="43992"/>
                </a:lnTo>
                <a:lnTo>
                  <a:pt x="145166" y="55522"/>
                </a:lnTo>
                <a:lnTo>
                  <a:pt x="145961" y="57226"/>
                </a:lnTo>
                <a:lnTo>
                  <a:pt x="149351" y="55549"/>
                </a:lnTo>
                <a:lnTo>
                  <a:pt x="123901" y="0"/>
                </a:lnTo>
                <a:lnTo>
                  <a:pt x="120497" y="1689"/>
                </a:lnTo>
                <a:lnTo>
                  <a:pt x="123585" y="16466"/>
                </a:lnTo>
                <a:lnTo>
                  <a:pt x="118998" y="23885"/>
                </a:lnTo>
                <a:lnTo>
                  <a:pt x="117106" y="25247"/>
                </a:lnTo>
                <a:lnTo>
                  <a:pt x="23761" y="690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432032" y="1065276"/>
            <a:ext cx="153924" cy="121920"/>
          </a:xfrm>
          <a:custGeom>
            <a:avLst/>
            <a:gdLst/>
            <a:ahLst/>
            <a:cxnLst/>
            <a:rect l="l" t="t" r="r" b="b"/>
            <a:pathLst>
              <a:path w="153924" h="121919">
                <a:moveTo>
                  <a:pt x="21996" y="54190"/>
                </a:moveTo>
                <a:lnTo>
                  <a:pt x="16916" y="38950"/>
                </a:lnTo>
                <a:lnTo>
                  <a:pt x="14674" y="28617"/>
                </a:lnTo>
                <a:lnTo>
                  <a:pt x="15950" y="19553"/>
                </a:lnTo>
                <a:lnTo>
                  <a:pt x="24266" y="10659"/>
                </a:lnTo>
                <a:lnTo>
                  <a:pt x="33832" y="5080"/>
                </a:lnTo>
                <a:lnTo>
                  <a:pt x="32143" y="0"/>
                </a:lnTo>
                <a:lnTo>
                  <a:pt x="0" y="10160"/>
                </a:lnTo>
                <a:lnTo>
                  <a:pt x="33832" y="121920"/>
                </a:lnTo>
                <a:lnTo>
                  <a:pt x="67665" y="113449"/>
                </a:lnTo>
                <a:lnTo>
                  <a:pt x="65976" y="108369"/>
                </a:lnTo>
                <a:lnTo>
                  <a:pt x="47690" y="108115"/>
                </a:lnTo>
                <a:lnTo>
                  <a:pt x="38026" y="102416"/>
                </a:lnTo>
                <a:lnTo>
                  <a:pt x="33413" y="92804"/>
                </a:lnTo>
                <a:lnTo>
                  <a:pt x="32143" y="88049"/>
                </a:lnTo>
                <a:lnTo>
                  <a:pt x="27063" y="74510"/>
                </a:lnTo>
                <a:lnTo>
                  <a:pt x="133629" y="40640"/>
                </a:lnTo>
                <a:lnTo>
                  <a:pt x="138709" y="38950"/>
                </a:lnTo>
                <a:lnTo>
                  <a:pt x="145465" y="40640"/>
                </a:lnTo>
                <a:lnTo>
                  <a:pt x="150545" y="55880"/>
                </a:lnTo>
                <a:lnTo>
                  <a:pt x="153924" y="54190"/>
                </a:lnTo>
                <a:lnTo>
                  <a:pt x="137007" y="0"/>
                </a:lnTo>
                <a:lnTo>
                  <a:pt x="133629" y="0"/>
                </a:lnTo>
                <a:lnTo>
                  <a:pt x="134458" y="15182"/>
                </a:lnTo>
                <a:lnTo>
                  <a:pt x="128187" y="21499"/>
                </a:lnTo>
                <a:lnTo>
                  <a:pt x="126860" y="22009"/>
                </a:lnTo>
                <a:lnTo>
                  <a:pt x="21996" y="541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416796" y="915925"/>
            <a:ext cx="141732" cy="137160"/>
          </a:xfrm>
          <a:custGeom>
            <a:avLst/>
            <a:gdLst/>
            <a:ahLst/>
            <a:cxnLst/>
            <a:rect l="l" t="t" r="r" b="b"/>
            <a:pathLst>
              <a:path w="141731" h="137159">
                <a:moveTo>
                  <a:pt x="6743" y="25095"/>
                </a:moveTo>
                <a:lnTo>
                  <a:pt x="18554" y="25095"/>
                </a:lnTo>
                <a:lnTo>
                  <a:pt x="27000" y="26758"/>
                </a:lnTo>
                <a:lnTo>
                  <a:pt x="32054" y="28435"/>
                </a:lnTo>
                <a:lnTo>
                  <a:pt x="106298" y="51854"/>
                </a:lnTo>
                <a:lnTo>
                  <a:pt x="42176" y="86982"/>
                </a:lnTo>
                <a:lnTo>
                  <a:pt x="29887" y="92551"/>
                </a:lnTo>
                <a:lnTo>
                  <a:pt x="18554" y="97015"/>
                </a:lnTo>
                <a:lnTo>
                  <a:pt x="13500" y="98691"/>
                </a:lnTo>
                <a:lnTo>
                  <a:pt x="10121" y="95338"/>
                </a:lnTo>
                <a:lnTo>
                  <a:pt x="10121" y="83629"/>
                </a:lnTo>
                <a:lnTo>
                  <a:pt x="5067" y="83629"/>
                </a:lnTo>
                <a:lnTo>
                  <a:pt x="10121" y="137160"/>
                </a:lnTo>
                <a:lnTo>
                  <a:pt x="13500" y="137160"/>
                </a:lnTo>
                <a:lnTo>
                  <a:pt x="17442" y="125682"/>
                </a:lnTo>
                <a:lnTo>
                  <a:pt x="27403" y="116909"/>
                </a:lnTo>
                <a:lnTo>
                  <a:pt x="35432" y="112064"/>
                </a:lnTo>
                <a:lnTo>
                  <a:pt x="141731" y="56870"/>
                </a:lnTo>
                <a:lnTo>
                  <a:pt x="141731" y="53530"/>
                </a:lnTo>
                <a:lnTo>
                  <a:pt x="131989" y="50745"/>
                </a:lnTo>
                <a:lnTo>
                  <a:pt x="121079" y="47462"/>
                </a:lnTo>
                <a:lnTo>
                  <a:pt x="109241" y="43780"/>
                </a:lnTo>
                <a:lnTo>
                  <a:pt x="96717" y="39798"/>
                </a:lnTo>
                <a:lnTo>
                  <a:pt x="83747" y="35615"/>
                </a:lnTo>
                <a:lnTo>
                  <a:pt x="70571" y="31331"/>
                </a:lnTo>
                <a:lnTo>
                  <a:pt x="57431" y="27045"/>
                </a:lnTo>
                <a:lnTo>
                  <a:pt x="44566" y="22857"/>
                </a:lnTo>
                <a:lnTo>
                  <a:pt x="32217" y="18865"/>
                </a:lnTo>
                <a:lnTo>
                  <a:pt x="20626" y="15170"/>
                </a:lnTo>
                <a:lnTo>
                  <a:pt x="20243" y="15049"/>
                </a:lnTo>
                <a:lnTo>
                  <a:pt x="11810" y="11709"/>
                </a:lnTo>
                <a:lnTo>
                  <a:pt x="5067" y="8356"/>
                </a:lnTo>
                <a:lnTo>
                  <a:pt x="3378" y="0"/>
                </a:lnTo>
                <a:lnTo>
                  <a:pt x="0" y="0"/>
                </a:lnTo>
                <a:lnTo>
                  <a:pt x="3378" y="40144"/>
                </a:lnTo>
                <a:lnTo>
                  <a:pt x="6743" y="40144"/>
                </a:lnTo>
                <a:lnTo>
                  <a:pt x="6743" y="250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419847" y="778758"/>
            <a:ext cx="144780" cy="120396"/>
          </a:xfrm>
          <a:custGeom>
            <a:avLst/>
            <a:gdLst/>
            <a:ahLst/>
            <a:cxnLst/>
            <a:rect l="l" t="t" r="r" b="b"/>
            <a:pathLst>
              <a:path w="144779" h="120396">
                <a:moveTo>
                  <a:pt x="18516" y="33921"/>
                </a:moveTo>
                <a:lnTo>
                  <a:pt x="21719" y="20963"/>
                </a:lnTo>
                <a:lnTo>
                  <a:pt x="28855" y="12161"/>
                </a:lnTo>
                <a:lnTo>
                  <a:pt x="45937" y="8525"/>
                </a:lnTo>
                <a:lnTo>
                  <a:pt x="48818" y="8483"/>
                </a:lnTo>
                <a:lnTo>
                  <a:pt x="48818" y="3390"/>
                </a:lnTo>
                <a:lnTo>
                  <a:pt x="15151" y="0"/>
                </a:lnTo>
                <a:lnTo>
                  <a:pt x="0" y="115315"/>
                </a:lnTo>
                <a:lnTo>
                  <a:pt x="33667" y="120395"/>
                </a:lnTo>
                <a:lnTo>
                  <a:pt x="33667" y="115315"/>
                </a:lnTo>
                <a:lnTo>
                  <a:pt x="17669" y="107647"/>
                </a:lnTo>
                <a:lnTo>
                  <a:pt x="11572" y="98940"/>
                </a:lnTo>
                <a:lnTo>
                  <a:pt x="11239" y="88151"/>
                </a:lnTo>
                <a:lnTo>
                  <a:pt x="11785" y="83096"/>
                </a:lnTo>
                <a:lnTo>
                  <a:pt x="13461" y="67830"/>
                </a:lnTo>
                <a:lnTo>
                  <a:pt x="122885" y="84785"/>
                </a:lnTo>
                <a:lnTo>
                  <a:pt x="127939" y="84785"/>
                </a:lnTo>
                <a:lnTo>
                  <a:pt x="134670" y="88176"/>
                </a:lnTo>
                <a:lnTo>
                  <a:pt x="132994" y="103441"/>
                </a:lnTo>
                <a:lnTo>
                  <a:pt x="136359" y="103441"/>
                </a:lnTo>
                <a:lnTo>
                  <a:pt x="144779" y="47485"/>
                </a:lnTo>
                <a:lnTo>
                  <a:pt x="139725" y="47485"/>
                </a:lnTo>
                <a:lnTo>
                  <a:pt x="138036" y="62750"/>
                </a:lnTo>
                <a:lnTo>
                  <a:pt x="131305" y="64439"/>
                </a:lnTo>
                <a:lnTo>
                  <a:pt x="126263" y="62750"/>
                </a:lnTo>
                <a:lnTo>
                  <a:pt x="16827" y="47485"/>
                </a:lnTo>
                <a:lnTo>
                  <a:pt x="18516" y="339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455834" y="643843"/>
            <a:ext cx="141380" cy="135731"/>
          </a:xfrm>
          <a:custGeom>
            <a:avLst/>
            <a:gdLst/>
            <a:ahLst/>
            <a:cxnLst/>
            <a:rect l="l" t="t" r="r" b="b"/>
            <a:pathLst>
              <a:path w="141380" h="135731">
                <a:moveTo>
                  <a:pt x="132438" y="102141"/>
                </a:moveTo>
                <a:lnTo>
                  <a:pt x="136316" y="93205"/>
                </a:lnTo>
                <a:lnTo>
                  <a:pt x="140090" y="80404"/>
                </a:lnTo>
                <a:lnTo>
                  <a:pt x="141380" y="68093"/>
                </a:lnTo>
                <a:lnTo>
                  <a:pt x="140338" y="56386"/>
                </a:lnTo>
                <a:lnTo>
                  <a:pt x="137120" y="45397"/>
                </a:lnTo>
                <a:lnTo>
                  <a:pt x="131879" y="35237"/>
                </a:lnTo>
                <a:lnTo>
                  <a:pt x="124770" y="26020"/>
                </a:lnTo>
                <a:lnTo>
                  <a:pt x="115946" y="17858"/>
                </a:lnTo>
                <a:lnTo>
                  <a:pt x="105562" y="10864"/>
                </a:lnTo>
                <a:lnTo>
                  <a:pt x="94254" y="5347"/>
                </a:lnTo>
                <a:lnTo>
                  <a:pt x="80665" y="1449"/>
                </a:lnTo>
                <a:lnTo>
                  <a:pt x="67528" y="0"/>
                </a:lnTo>
                <a:lnTo>
                  <a:pt x="55035" y="835"/>
                </a:lnTo>
                <a:lnTo>
                  <a:pt x="43378" y="3792"/>
                </a:lnTo>
                <a:lnTo>
                  <a:pt x="32748" y="8709"/>
                </a:lnTo>
                <a:lnTo>
                  <a:pt x="23337" y="15423"/>
                </a:lnTo>
                <a:lnTo>
                  <a:pt x="15338" y="23770"/>
                </a:lnTo>
                <a:lnTo>
                  <a:pt x="8941" y="33588"/>
                </a:lnTo>
                <a:lnTo>
                  <a:pt x="5061" y="42520"/>
                </a:lnTo>
                <a:lnTo>
                  <a:pt x="1288" y="54875"/>
                </a:lnTo>
                <a:lnTo>
                  <a:pt x="0" y="66948"/>
                </a:lnTo>
                <a:lnTo>
                  <a:pt x="1042" y="78586"/>
                </a:lnTo>
                <a:lnTo>
                  <a:pt x="4261" y="89632"/>
                </a:lnTo>
                <a:lnTo>
                  <a:pt x="9503" y="99932"/>
                </a:lnTo>
                <a:lnTo>
                  <a:pt x="16613" y="109331"/>
                </a:lnTo>
                <a:lnTo>
                  <a:pt x="13418" y="77509"/>
                </a:lnTo>
                <a:lnTo>
                  <a:pt x="10106" y="67389"/>
                </a:lnTo>
                <a:lnTo>
                  <a:pt x="9743" y="56247"/>
                </a:lnTo>
                <a:lnTo>
                  <a:pt x="11792" y="45898"/>
                </a:lnTo>
                <a:lnTo>
                  <a:pt x="18298" y="34433"/>
                </a:lnTo>
                <a:lnTo>
                  <a:pt x="27143" y="26533"/>
                </a:lnTo>
                <a:lnTo>
                  <a:pt x="37850" y="21846"/>
                </a:lnTo>
                <a:lnTo>
                  <a:pt x="49945" y="20022"/>
                </a:lnTo>
                <a:lnTo>
                  <a:pt x="62952" y="20712"/>
                </a:lnTo>
                <a:lnTo>
                  <a:pt x="76396" y="23566"/>
                </a:lnTo>
                <a:lnTo>
                  <a:pt x="87523" y="27318"/>
                </a:lnTo>
                <a:lnTo>
                  <a:pt x="96814" y="31171"/>
                </a:lnTo>
                <a:lnTo>
                  <a:pt x="106607" y="36854"/>
                </a:lnTo>
                <a:lnTo>
                  <a:pt x="115935" y="44306"/>
                </a:lnTo>
                <a:lnTo>
                  <a:pt x="123837" y="53468"/>
                </a:lnTo>
                <a:lnTo>
                  <a:pt x="129348" y="64279"/>
                </a:lnTo>
                <a:lnTo>
                  <a:pt x="131505" y="76679"/>
                </a:lnTo>
                <a:lnTo>
                  <a:pt x="129585" y="89827"/>
                </a:lnTo>
                <a:lnTo>
                  <a:pt x="125388" y="99116"/>
                </a:lnTo>
                <a:lnTo>
                  <a:pt x="118714" y="106536"/>
                </a:lnTo>
                <a:lnTo>
                  <a:pt x="109767" y="111881"/>
                </a:lnTo>
                <a:lnTo>
                  <a:pt x="98755" y="114944"/>
                </a:lnTo>
                <a:lnTo>
                  <a:pt x="86353" y="134896"/>
                </a:lnTo>
                <a:lnTo>
                  <a:pt x="98009" y="131939"/>
                </a:lnTo>
                <a:lnTo>
                  <a:pt x="108637" y="127021"/>
                </a:lnTo>
                <a:lnTo>
                  <a:pt x="118046" y="120307"/>
                </a:lnTo>
                <a:lnTo>
                  <a:pt x="126044" y="111959"/>
                </a:lnTo>
                <a:lnTo>
                  <a:pt x="132438" y="102141"/>
                </a:lnTo>
                <a:close/>
              </a:path>
              <a:path w="141380" h="135731">
                <a:moveTo>
                  <a:pt x="13418" y="77509"/>
                </a:moveTo>
                <a:lnTo>
                  <a:pt x="16613" y="109331"/>
                </a:lnTo>
                <a:lnTo>
                  <a:pt x="25437" y="117674"/>
                </a:lnTo>
                <a:lnTo>
                  <a:pt x="35821" y="124806"/>
                </a:lnTo>
                <a:lnTo>
                  <a:pt x="47137" y="130378"/>
                </a:lnTo>
                <a:lnTo>
                  <a:pt x="60724" y="134279"/>
                </a:lnTo>
                <a:lnTo>
                  <a:pt x="73860" y="135731"/>
                </a:lnTo>
                <a:lnTo>
                  <a:pt x="86353" y="134896"/>
                </a:lnTo>
                <a:lnTo>
                  <a:pt x="98755" y="114944"/>
                </a:lnTo>
                <a:lnTo>
                  <a:pt x="85885" y="115516"/>
                </a:lnTo>
                <a:lnTo>
                  <a:pt x="71362" y="113391"/>
                </a:lnTo>
                <a:lnTo>
                  <a:pt x="55544" y="108420"/>
                </a:lnTo>
                <a:lnTo>
                  <a:pt x="40743" y="102064"/>
                </a:lnTo>
                <a:lnTo>
                  <a:pt x="28768" y="94815"/>
                </a:lnTo>
                <a:lnTo>
                  <a:pt x="19649" y="86641"/>
                </a:lnTo>
                <a:lnTo>
                  <a:pt x="13418" y="775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578922" y="448056"/>
            <a:ext cx="131862" cy="150876"/>
          </a:xfrm>
          <a:custGeom>
            <a:avLst/>
            <a:gdLst/>
            <a:ahLst/>
            <a:cxnLst/>
            <a:rect l="l" t="t" r="r" b="b"/>
            <a:pathLst>
              <a:path w="131862" h="150876">
                <a:moveTo>
                  <a:pt x="2827" y="40988"/>
                </a:moveTo>
                <a:lnTo>
                  <a:pt x="0" y="52527"/>
                </a:lnTo>
                <a:lnTo>
                  <a:pt x="1503" y="63989"/>
                </a:lnTo>
                <a:lnTo>
                  <a:pt x="7453" y="74574"/>
                </a:lnTo>
                <a:lnTo>
                  <a:pt x="11558" y="78790"/>
                </a:lnTo>
                <a:lnTo>
                  <a:pt x="20739" y="85084"/>
                </a:lnTo>
                <a:lnTo>
                  <a:pt x="30423" y="87876"/>
                </a:lnTo>
                <a:lnTo>
                  <a:pt x="40465" y="87952"/>
                </a:lnTo>
                <a:lnTo>
                  <a:pt x="50720" y="86097"/>
                </a:lnTo>
                <a:lnTo>
                  <a:pt x="61044" y="83097"/>
                </a:lnTo>
                <a:lnTo>
                  <a:pt x="71292" y="79738"/>
                </a:lnTo>
                <a:lnTo>
                  <a:pt x="81318" y="76805"/>
                </a:lnTo>
                <a:lnTo>
                  <a:pt x="90979" y="75083"/>
                </a:lnTo>
                <a:lnTo>
                  <a:pt x="100129" y="75359"/>
                </a:lnTo>
                <a:lnTo>
                  <a:pt x="106046" y="77114"/>
                </a:lnTo>
                <a:lnTo>
                  <a:pt x="115419" y="85500"/>
                </a:lnTo>
                <a:lnTo>
                  <a:pt x="119096" y="96165"/>
                </a:lnTo>
                <a:lnTo>
                  <a:pt x="117277" y="107725"/>
                </a:lnTo>
                <a:lnTo>
                  <a:pt x="112790" y="115671"/>
                </a:lnTo>
                <a:lnTo>
                  <a:pt x="102412" y="123247"/>
                </a:lnTo>
                <a:lnTo>
                  <a:pt x="90811" y="127198"/>
                </a:lnTo>
                <a:lnTo>
                  <a:pt x="78550" y="127896"/>
                </a:lnTo>
                <a:lnTo>
                  <a:pt x="66193" y="125716"/>
                </a:lnTo>
                <a:lnTo>
                  <a:pt x="57113" y="122377"/>
                </a:lnTo>
                <a:lnTo>
                  <a:pt x="53735" y="125729"/>
                </a:lnTo>
                <a:lnTo>
                  <a:pt x="90857" y="150875"/>
                </a:lnTo>
                <a:lnTo>
                  <a:pt x="94235" y="147523"/>
                </a:lnTo>
                <a:lnTo>
                  <a:pt x="91680" y="140578"/>
                </a:lnTo>
                <a:lnTo>
                  <a:pt x="96495" y="135145"/>
                </a:lnTo>
                <a:lnTo>
                  <a:pt x="105877" y="129366"/>
                </a:lnTo>
                <a:lnTo>
                  <a:pt x="117018" y="121380"/>
                </a:lnTo>
                <a:lnTo>
                  <a:pt x="119546" y="119024"/>
                </a:lnTo>
                <a:lnTo>
                  <a:pt x="127712" y="107349"/>
                </a:lnTo>
                <a:lnTo>
                  <a:pt x="131686" y="95342"/>
                </a:lnTo>
                <a:lnTo>
                  <a:pt x="131862" y="83724"/>
                </a:lnTo>
                <a:lnTo>
                  <a:pt x="128638" y="73214"/>
                </a:lnTo>
                <a:lnTo>
                  <a:pt x="122409" y="64534"/>
                </a:lnTo>
                <a:lnTo>
                  <a:pt x="119546" y="62026"/>
                </a:lnTo>
                <a:lnTo>
                  <a:pt x="110605" y="56127"/>
                </a:lnTo>
                <a:lnTo>
                  <a:pt x="100879" y="53468"/>
                </a:lnTo>
                <a:lnTo>
                  <a:pt x="90168" y="53505"/>
                </a:lnTo>
                <a:lnTo>
                  <a:pt x="78272" y="55692"/>
                </a:lnTo>
                <a:lnTo>
                  <a:pt x="64991" y="59485"/>
                </a:lnTo>
                <a:lnTo>
                  <a:pt x="52046" y="63703"/>
                </a:lnTo>
                <a:lnTo>
                  <a:pt x="40690" y="66683"/>
                </a:lnTo>
                <a:lnTo>
                  <a:pt x="28586" y="66807"/>
                </a:lnTo>
                <a:lnTo>
                  <a:pt x="18302" y="62026"/>
                </a:lnTo>
                <a:lnTo>
                  <a:pt x="12321" y="51281"/>
                </a:lnTo>
                <a:lnTo>
                  <a:pt x="13781" y="39847"/>
                </a:lnTo>
                <a:lnTo>
                  <a:pt x="18302" y="33527"/>
                </a:lnTo>
                <a:lnTo>
                  <a:pt x="28449" y="26415"/>
                </a:lnTo>
                <a:lnTo>
                  <a:pt x="39977" y="23234"/>
                </a:lnTo>
                <a:lnTo>
                  <a:pt x="52171" y="23746"/>
                </a:lnTo>
                <a:lnTo>
                  <a:pt x="64315" y="27716"/>
                </a:lnTo>
                <a:lnTo>
                  <a:pt x="68924" y="30175"/>
                </a:lnTo>
                <a:lnTo>
                  <a:pt x="72302" y="25145"/>
                </a:lnTo>
                <a:lnTo>
                  <a:pt x="36869" y="0"/>
                </a:lnTo>
                <a:lnTo>
                  <a:pt x="35180" y="3352"/>
                </a:lnTo>
                <a:lnTo>
                  <a:pt x="36115" y="11276"/>
                </a:lnTo>
                <a:lnTo>
                  <a:pt x="30210" y="16452"/>
                </a:lnTo>
                <a:lnTo>
                  <a:pt x="20082" y="22178"/>
                </a:lnTo>
                <a:lnTo>
                  <a:pt x="9869" y="30175"/>
                </a:lnTo>
                <a:lnTo>
                  <a:pt x="2827" y="409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645395" y="338327"/>
            <a:ext cx="140208" cy="149352"/>
          </a:xfrm>
          <a:custGeom>
            <a:avLst/>
            <a:gdLst/>
            <a:ahLst/>
            <a:cxnLst/>
            <a:rect l="l" t="t" r="r" b="b"/>
            <a:pathLst>
              <a:path w="140207" h="149351">
                <a:moveTo>
                  <a:pt x="84467" y="23494"/>
                </a:moveTo>
                <a:lnTo>
                  <a:pt x="92913" y="18453"/>
                </a:lnTo>
                <a:lnTo>
                  <a:pt x="97980" y="25171"/>
                </a:lnTo>
                <a:lnTo>
                  <a:pt x="99669" y="28524"/>
                </a:lnTo>
                <a:lnTo>
                  <a:pt x="103047" y="36918"/>
                </a:lnTo>
                <a:lnTo>
                  <a:pt x="103047" y="41948"/>
                </a:lnTo>
                <a:lnTo>
                  <a:pt x="123317" y="117462"/>
                </a:lnTo>
                <a:lnTo>
                  <a:pt x="59118" y="80543"/>
                </a:lnTo>
                <a:lnTo>
                  <a:pt x="48321" y="74571"/>
                </a:lnTo>
                <a:lnTo>
                  <a:pt x="37298" y="67254"/>
                </a:lnTo>
                <a:lnTo>
                  <a:pt x="37160" y="67119"/>
                </a:lnTo>
                <a:lnTo>
                  <a:pt x="35471" y="62090"/>
                </a:lnTo>
                <a:lnTo>
                  <a:pt x="35471" y="58737"/>
                </a:lnTo>
                <a:lnTo>
                  <a:pt x="45605" y="52019"/>
                </a:lnTo>
                <a:lnTo>
                  <a:pt x="43916" y="48666"/>
                </a:lnTo>
                <a:lnTo>
                  <a:pt x="0" y="80543"/>
                </a:lnTo>
                <a:lnTo>
                  <a:pt x="1689" y="83908"/>
                </a:lnTo>
                <a:lnTo>
                  <a:pt x="12185" y="80739"/>
                </a:lnTo>
                <a:lnTo>
                  <a:pt x="23091" y="83426"/>
                </a:lnTo>
                <a:lnTo>
                  <a:pt x="33782" y="88938"/>
                </a:lnTo>
                <a:lnTo>
                  <a:pt x="138518" y="149351"/>
                </a:lnTo>
                <a:lnTo>
                  <a:pt x="140208" y="147675"/>
                </a:lnTo>
                <a:lnTo>
                  <a:pt x="137959" y="137968"/>
                </a:lnTo>
                <a:lnTo>
                  <a:pt x="135300" y="127017"/>
                </a:lnTo>
                <a:lnTo>
                  <a:pt x="132319" y="115070"/>
                </a:lnTo>
                <a:lnTo>
                  <a:pt x="129107" y="102374"/>
                </a:lnTo>
                <a:lnTo>
                  <a:pt x="125752" y="89175"/>
                </a:lnTo>
                <a:lnTo>
                  <a:pt x="122345" y="75719"/>
                </a:lnTo>
                <a:lnTo>
                  <a:pt x="118974" y="62254"/>
                </a:lnTo>
                <a:lnTo>
                  <a:pt x="115728" y="49025"/>
                </a:lnTo>
                <a:lnTo>
                  <a:pt x="112698" y="36280"/>
                </a:lnTo>
                <a:lnTo>
                  <a:pt x="109973" y="24265"/>
                </a:lnTo>
                <a:lnTo>
                  <a:pt x="109804" y="23494"/>
                </a:lnTo>
                <a:lnTo>
                  <a:pt x="106426" y="15100"/>
                </a:lnTo>
                <a:lnTo>
                  <a:pt x="106426" y="8394"/>
                </a:lnTo>
                <a:lnTo>
                  <a:pt x="114871" y="1676"/>
                </a:lnTo>
                <a:lnTo>
                  <a:pt x="111493" y="0"/>
                </a:lnTo>
                <a:lnTo>
                  <a:pt x="77711" y="23494"/>
                </a:lnTo>
                <a:lnTo>
                  <a:pt x="81089" y="26847"/>
                </a:lnTo>
                <a:lnTo>
                  <a:pt x="84467" y="234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774939" y="296979"/>
            <a:ext cx="115996" cy="154125"/>
          </a:xfrm>
          <a:custGeom>
            <a:avLst/>
            <a:gdLst/>
            <a:ahLst/>
            <a:cxnLst/>
            <a:rect l="l" t="t" r="r" b="b"/>
            <a:pathLst>
              <a:path w="115996" h="154125">
                <a:moveTo>
                  <a:pt x="45593" y="9116"/>
                </a:moveTo>
                <a:lnTo>
                  <a:pt x="0" y="31037"/>
                </a:lnTo>
                <a:lnTo>
                  <a:pt x="1689" y="34415"/>
                </a:lnTo>
                <a:lnTo>
                  <a:pt x="13500" y="29347"/>
                </a:lnTo>
                <a:lnTo>
                  <a:pt x="18567" y="34415"/>
                </a:lnTo>
                <a:lnTo>
                  <a:pt x="21945" y="39469"/>
                </a:lnTo>
                <a:lnTo>
                  <a:pt x="65862" y="132205"/>
                </a:lnTo>
                <a:lnTo>
                  <a:pt x="62484" y="76566"/>
                </a:lnTo>
                <a:lnTo>
                  <a:pt x="40525" y="31037"/>
                </a:lnTo>
                <a:lnTo>
                  <a:pt x="37147" y="22604"/>
                </a:lnTo>
                <a:lnTo>
                  <a:pt x="45593" y="19238"/>
                </a:lnTo>
                <a:lnTo>
                  <a:pt x="57014" y="14643"/>
                </a:lnTo>
                <a:lnTo>
                  <a:pt x="68556" y="12768"/>
                </a:lnTo>
                <a:lnTo>
                  <a:pt x="79371" y="14882"/>
                </a:lnTo>
                <a:lnTo>
                  <a:pt x="88613" y="22257"/>
                </a:lnTo>
                <a:lnTo>
                  <a:pt x="92875" y="29347"/>
                </a:lnTo>
                <a:lnTo>
                  <a:pt x="96473" y="41824"/>
                </a:lnTo>
                <a:lnTo>
                  <a:pt x="95073" y="52118"/>
                </a:lnTo>
                <a:lnTo>
                  <a:pt x="89410" y="60689"/>
                </a:lnTo>
                <a:lnTo>
                  <a:pt x="80221" y="67993"/>
                </a:lnTo>
                <a:lnTo>
                  <a:pt x="70916" y="73188"/>
                </a:lnTo>
                <a:lnTo>
                  <a:pt x="69240" y="74877"/>
                </a:lnTo>
                <a:lnTo>
                  <a:pt x="65862" y="74877"/>
                </a:lnTo>
                <a:lnTo>
                  <a:pt x="70916" y="81621"/>
                </a:lnTo>
                <a:lnTo>
                  <a:pt x="75984" y="79932"/>
                </a:lnTo>
                <a:lnTo>
                  <a:pt x="82740" y="76566"/>
                </a:lnTo>
                <a:lnTo>
                  <a:pt x="93363" y="71080"/>
                </a:lnTo>
                <a:lnTo>
                  <a:pt x="102621" y="64147"/>
                </a:lnTo>
                <a:lnTo>
                  <a:pt x="109893" y="55807"/>
                </a:lnTo>
                <a:lnTo>
                  <a:pt x="114558" y="46098"/>
                </a:lnTo>
                <a:lnTo>
                  <a:pt x="115996" y="35059"/>
                </a:lnTo>
                <a:lnTo>
                  <a:pt x="113585" y="22727"/>
                </a:lnTo>
                <a:lnTo>
                  <a:pt x="111455" y="17549"/>
                </a:lnTo>
                <a:lnTo>
                  <a:pt x="104904" y="8236"/>
                </a:lnTo>
                <a:lnTo>
                  <a:pt x="95877" y="2469"/>
                </a:lnTo>
                <a:lnTo>
                  <a:pt x="84821" y="0"/>
                </a:lnTo>
                <a:lnTo>
                  <a:pt x="72183" y="580"/>
                </a:lnTo>
                <a:lnTo>
                  <a:pt x="58411" y="3964"/>
                </a:lnTo>
                <a:lnTo>
                  <a:pt x="45593" y="9116"/>
                </a:lnTo>
                <a:close/>
              </a:path>
              <a:path w="115996" h="154125">
                <a:moveTo>
                  <a:pt x="106387" y="130516"/>
                </a:moveTo>
                <a:lnTo>
                  <a:pt x="104698" y="127150"/>
                </a:lnTo>
                <a:lnTo>
                  <a:pt x="91186" y="132205"/>
                </a:lnTo>
                <a:lnTo>
                  <a:pt x="86118" y="128827"/>
                </a:lnTo>
                <a:lnTo>
                  <a:pt x="84429" y="122083"/>
                </a:lnTo>
                <a:lnTo>
                  <a:pt x="65862" y="83310"/>
                </a:lnTo>
                <a:lnTo>
                  <a:pt x="70916" y="81621"/>
                </a:lnTo>
                <a:lnTo>
                  <a:pt x="65862" y="74877"/>
                </a:lnTo>
                <a:lnTo>
                  <a:pt x="62484" y="76566"/>
                </a:lnTo>
                <a:lnTo>
                  <a:pt x="65862" y="132205"/>
                </a:lnTo>
                <a:lnTo>
                  <a:pt x="67551" y="137259"/>
                </a:lnTo>
                <a:lnTo>
                  <a:pt x="67551" y="144003"/>
                </a:lnTo>
                <a:lnTo>
                  <a:pt x="54038" y="150747"/>
                </a:lnTo>
                <a:lnTo>
                  <a:pt x="55727" y="154125"/>
                </a:lnTo>
                <a:lnTo>
                  <a:pt x="106387" y="1305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887712" y="249929"/>
            <a:ext cx="140208" cy="156972"/>
          </a:xfrm>
          <a:custGeom>
            <a:avLst/>
            <a:gdLst/>
            <a:ahLst/>
            <a:cxnLst/>
            <a:rect l="l" t="t" r="r" b="b"/>
            <a:pathLst>
              <a:path w="140207" h="156972">
                <a:moveTo>
                  <a:pt x="104736" y="0"/>
                </a:moveTo>
                <a:lnTo>
                  <a:pt x="0" y="27012"/>
                </a:lnTo>
                <a:lnTo>
                  <a:pt x="1689" y="30391"/>
                </a:lnTo>
                <a:lnTo>
                  <a:pt x="15201" y="27012"/>
                </a:lnTo>
                <a:lnTo>
                  <a:pt x="20269" y="32080"/>
                </a:lnTo>
                <a:lnTo>
                  <a:pt x="21958" y="37134"/>
                </a:lnTo>
                <a:lnTo>
                  <a:pt x="47294" y="136728"/>
                </a:lnTo>
                <a:lnTo>
                  <a:pt x="47294" y="150228"/>
                </a:lnTo>
                <a:lnTo>
                  <a:pt x="32092" y="153606"/>
                </a:lnTo>
                <a:lnTo>
                  <a:pt x="33781" y="156972"/>
                </a:lnTo>
                <a:lnTo>
                  <a:pt x="140207" y="129971"/>
                </a:lnTo>
                <a:lnTo>
                  <a:pt x="140207" y="94526"/>
                </a:lnTo>
                <a:lnTo>
                  <a:pt x="135140" y="96215"/>
                </a:lnTo>
                <a:lnTo>
                  <a:pt x="129505" y="112837"/>
                </a:lnTo>
                <a:lnTo>
                  <a:pt x="120957" y="122993"/>
                </a:lnTo>
                <a:lnTo>
                  <a:pt x="110484" y="128653"/>
                </a:lnTo>
                <a:lnTo>
                  <a:pt x="99669" y="131660"/>
                </a:lnTo>
                <a:lnTo>
                  <a:pt x="74333" y="138417"/>
                </a:lnTo>
                <a:lnTo>
                  <a:pt x="69265" y="140093"/>
                </a:lnTo>
                <a:lnTo>
                  <a:pt x="67576" y="135039"/>
                </a:lnTo>
                <a:lnTo>
                  <a:pt x="65887" y="131660"/>
                </a:lnTo>
                <a:lnTo>
                  <a:pt x="54051" y="82715"/>
                </a:lnTo>
                <a:lnTo>
                  <a:pt x="82778" y="75958"/>
                </a:lnTo>
                <a:lnTo>
                  <a:pt x="96448" y="74679"/>
                </a:lnTo>
                <a:lnTo>
                  <a:pt x="106881" y="79760"/>
                </a:lnTo>
                <a:lnTo>
                  <a:pt x="111493" y="89458"/>
                </a:lnTo>
                <a:lnTo>
                  <a:pt x="116560" y="87769"/>
                </a:lnTo>
                <a:lnTo>
                  <a:pt x="104736" y="42202"/>
                </a:lnTo>
                <a:lnTo>
                  <a:pt x="99669" y="43891"/>
                </a:lnTo>
                <a:lnTo>
                  <a:pt x="99624" y="56635"/>
                </a:lnTo>
                <a:lnTo>
                  <a:pt x="91796" y="64284"/>
                </a:lnTo>
                <a:lnTo>
                  <a:pt x="81089" y="67525"/>
                </a:lnTo>
                <a:lnTo>
                  <a:pt x="52362" y="75958"/>
                </a:lnTo>
                <a:lnTo>
                  <a:pt x="42227" y="32080"/>
                </a:lnTo>
                <a:lnTo>
                  <a:pt x="40538" y="27012"/>
                </a:lnTo>
                <a:lnTo>
                  <a:pt x="43916" y="23634"/>
                </a:lnTo>
                <a:lnTo>
                  <a:pt x="48983" y="23634"/>
                </a:lnTo>
                <a:lnTo>
                  <a:pt x="81089" y="15201"/>
                </a:lnTo>
                <a:lnTo>
                  <a:pt x="94273" y="15326"/>
                </a:lnTo>
                <a:lnTo>
                  <a:pt x="103696" y="21891"/>
                </a:lnTo>
                <a:lnTo>
                  <a:pt x="108115" y="28702"/>
                </a:lnTo>
                <a:lnTo>
                  <a:pt x="113182" y="28702"/>
                </a:lnTo>
                <a:lnTo>
                  <a:pt x="104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023348" y="243854"/>
            <a:ext cx="134112" cy="137144"/>
          </a:xfrm>
          <a:custGeom>
            <a:avLst/>
            <a:gdLst/>
            <a:ahLst/>
            <a:cxnLst/>
            <a:rect l="l" t="t" r="r" b="b"/>
            <a:pathLst>
              <a:path w="134111" h="137144">
                <a:moveTo>
                  <a:pt x="5029" y="133766"/>
                </a:moveTo>
                <a:lnTo>
                  <a:pt x="5029" y="137144"/>
                </a:lnTo>
                <a:lnTo>
                  <a:pt x="60350" y="135455"/>
                </a:lnTo>
                <a:lnTo>
                  <a:pt x="60350" y="130375"/>
                </a:lnTo>
                <a:lnTo>
                  <a:pt x="45262" y="132077"/>
                </a:lnTo>
                <a:lnTo>
                  <a:pt x="41909" y="125307"/>
                </a:lnTo>
                <a:lnTo>
                  <a:pt x="41909" y="118538"/>
                </a:lnTo>
                <a:lnTo>
                  <a:pt x="40233" y="72882"/>
                </a:lnTo>
                <a:lnTo>
                  <a:pt x="51968" y="72882"/>
                </a:lnTo>
                <a:lnTo>
                  <a:pt x="64873" y="61601"/>
                </a:lnTo>
                <a:lnTo>
                  <a:pt x="49021" y="64950"/>
                </a:lnTo>
                <a:lnTo>
                  <a:pt x="40233" y="66113"/>
                </a:lnTo>
                <a:lnTo>
                  <a:pt x="38557" y="17065"/>
                </a:lnTo>
                <a:lnTo>
                  <a:pt x="38557" y="8607"/>
                </a:lnTo>
                <a:lnTo>
                  <a:pt x="53644" y="8607"/>
                </a:lnTo>
                <a:lnTo>
                  <a:pt x="68144" y="9667"/>
                </a:lnTo>
                <a:lnTo>
                  <a:pt x="58337" y="0"/>
                </a:lnTo>
                <a:lnTo>
                  <a:pt x="53644" y="149"/>
                </a:lnTo>
                <a:lnTo>
                  <a:pt x="0" y="1838"/>
                </a:lnTo>
                <a:lnTo>
                  <a:pt x="0" y="5229"/>
                </a:lnTo>
                <a:lnTo>
                  <a:pt x="15087" y="5229"/>
                </a:lnTo>
                <a:lnTo>
                  <a:pt x="18440" y="11985"/>
                </a:lnTo>
                <a:lnTo>
                  <a:pt x="18440" y="17065"/>
                </a:lnTo>
                <a:lnTo>
                  <a:pt x="21793" y="120227"/>
                </a:lnTo>
                <a:lnTo>
                  <a:pt x="21793" y="125307"/>
                </a:lnTo>
                <a:lnTo>
                  <a:pt x="18440" y="132077"/>
                </a:lnTo>
                <a:lnTo>
                  <a:pt x="5029" y="133766"/>
                </a:lnTo>
                <a:close/>
              </a:path>
              <a:path w="134111" h="137144">
                <a:moveTo>
                  <a:pt x="108965" y="33982"/>
                </a:moveTo>
                <a:lnTo>
                  <a:pt x="106035" y="21748"/>
                </a:lnTo>
                <a:lnTo>
                  <a:pt x="99298" y="12163"/>
                </a:lnTo>
                <a:lnTo>
                  <a:pt x="88964" y="5297"/>
                </a:lnTo>
                <a:lnTo>
                  <a:pt x="75241" y="1219"/>
                </a:lnTo>
                <a:lnTo>
                  <a:pt x="58337" y="0"/>
                </a:lnTo>
                <a:lnTo>
                  <a:pt x="68144" y="9667"/>
                </a:lnTo>
                <a:lnTo>
                  <a:pt x="79193" y="15760"/>
                </a:lnTo>
                <a:lnTo>
                  <a:pt x="85834" y="26888"/>
                </a:lnTo>
                <a:lnTo>
                  <a:pt x="87172" y="33982"/>
                </a:lnTo>
                <a:lnTo>
                  <a:pt x="84508" y="47245"/>
                </a:lnTo>
                <a:lnTo>
                  <a:pt x="76888" y="56076"/>
                </a:lnTo>
                <a:lnTo>
                  <a:pt x="64873" y="61601"/>
                </a:lnTo>
                <a:lnTo>
                  <a:pt x="51968" y="72882"/>
                </a:lnTo>
                <a:lnTo>
                  <a:pt x="102260" y="133766"/>
                </a:lnTo>
                <a:lnTo>
                  <a:pt x="134111" y="132077"/>
                </a:lnTo>
                <a:lnTo>
                  <a:pt x="134111" y="128686"/>
                </a:lnTo>
                <a:lnTo>
                  <a:pt x="125729" y="128686"/>
                </a:lnTo>
                <a:lnTo>
                  <a:pt x="120700" y="123618"/>
                </a:lnTo>
                <a:lnTo>
                  <a:pt x="115671" y="118538"/>
                </a:lnTo>
                <a:lnTo>
                  <a:pt x="73761" y="69491"/>
                </a:lnTo>
                <a:lnTo>
                  <a:pt x="87240" y="65524"/>
                </a:lnTo>
                <a:lnTo>
                  <a:pt x="98587" y="58439"/>
                </a:lnTo>
                <a:lnTo>
                  <a:pt x="106319" y="47737"/>
                </a:lnTo>
                <a:lnTo>
                  <a:pt x="108965" y="33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152888" y="243842"/>
            <a:ext cx="79248" cy="141732"/>
          </a:xfrm>
          <a:custGeom>
            <a:avLst/>
            <a:gdLst/>
            <a:ahLst/>
            <a:cxnLst/>
            <a:rect l="l" t="t" r="r" b="b"/>
            <a:pathLst>
              <a:path w="79248" h="141732">
                <a:moveTo>
                  <a:pt x="43840" y="136664"/>
                </a:moveTo>
                <a:lnTo>
                  <a:pt x="42151" y="129920"/>
                </a:lnTo>
                <a:lnTo>
                  <a:pt x="42151" y="123164"/>
                </a:lnTo>
                <a:lnTo>
                  <a:pt x="57327" y="21932"/>
                </a:lnTo>
                <a:lnTo>
                  <a:pt x="57327" y="16865"/>
                </a:lnTo>
                <a:lnTo>
                  <a:pt x="62382" y="10121"/>
                </a:lnTo>
                <a:lnTo>
                  <a:pt x="77558" y="11810"/>
                </a:lnTo>
                <a:lnTo>
                  <a:pt x="79248" y="8432"/>
                </a:lnTo>
                <a:lnTo>
                  <a:pt x="18542" y="0"/>
                </a:lnTo>
                <a:lnTo>
                  <a:pt x="18542" y="3378"/>
                </a:lnTo>
                <a:lnTo>
                  <a:pt x="35407" y="6743"/>
                </a:lnTo>
                <a:lnTo>
                  <a:pt x="37096" y="13500"/>
                </a:lnTo>
                <a:lnTo>
                  <a:pt x="37096" y="18554"/>
                </a:lnTo>
                <a:lnTo>
                  <a:pt x="21920" y="119799"/>
                </a:lnTo>
                <a:lnTo>
                  <a:pt x="17418" y="127945"/>
                </a:lnTo>
                <a:lnTo>
                  <a:pt x="669" y="129985"/>
                </a:lnTo>
                <a:lnTo>
                  <a:pt x="0" y="129920"/>
                </a:lnTo>
                <a:lnTo>
                  <a:pt x="0" y="133299"/>
                </a:lnTo>
                <a:lnTo>
                  <a:pt x="60706" y="141731"/>
                </a:lnTo>
                <a:lnTo>
                  <a:pt x="60706" y="138353"/>
                </a:lnTo>
                <a:lnTo>
                  <a:pt x="43840" y="1366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229381" y="267673"/>
            <a:ext cx="133504" cy="141105"/>
          </a:xfrm>
          <a:custGeom>
            <a:avLst/>
            <a:gdLst/>
            <a:ahLst/>
            <a:cxnLst/>
            <a:rect l="l" t="t" r="r" b="b"/>
            <a:pathLst>
              <a:path w="133504" h="141105">
                <a:moveTo>
                  <a:pt x="1616" y="90569"/>
                </a:moveTo>
                <a:lnTo>
                  <a:pt x="5352" y="102132"/>
                </a:lnTo>
                <a:lnTo>
                  <a:pt x="10997" y="112508"/>
                </a:lnTo>
                <a:lnTo>
                  <a:pt x="18342" y="121532"/>
                </a:lnTo>
                <a:lnTo>
                  <a:pt x="20383" y="88214"/>
                </a:lnTo>
                <a:lnTo>
                  <a:pt x="21621" y="73422"/>
                </a:lnTo>
                <a:lnTo>
                  <a:pt x="25736" y="57160"/>
                </a:lnTo>
                <a:lnTo>
                  <a:pt x="30950" y="41800"/>
                </a:lnTo>
                <a:lnTo>
                  <a:pt x="37495" y="29258"/>
                </a:lnTo>
                <a:lnTo>
                  <a:pt x="45337" y="19603"/>
                </a:lnTo>
                <a:lnTo>
                  <a:pt x="54443" y="12905"/>
                </a:lnTo>
                <a:lnTo>
                  <a:pt x="64779" y="9233"/>
                </a:lnTo>
                <a:lnTo>
                  <a:pt x="76309" y="8656"/>
                </a:lnTo>
                <a:lnTo>
                  <a:pt x="84347" y="9954"/>
                </a:lnTo>
                <a:lnTo>
                  <a:pt x="96161" y="15367"/>
                </a:lnTo>
                <a:lnTo>
                  <a:pt x="104621" y="23619"/>
                </a:lnTo>
                <a:lnTo>
                  <a:pt x="109999" y="34127"/>
                </a:lnTo>
                <a:lnTo>
                  <a:pt x="112567" y="46311"/>
                </a:lnTo>
                <a:lnTo>
                  <a:pt x="112599" y="59587"/>
                </a:lnTo>
                <a:lnTo>
                  <a:pt x="110367" y="73374"/>
                </a:lnTo>
                <a:lnTo>
                  <a:pt x="107791" y="82458"/>
                </a:lnTo>
                <a:lnTo>
                  <a:pt x="104710" y="92680"/>
                </a:lnTo>
                <a:lnTo>
                  <a:pt x="99810" y="103435"/>
                </a:lnTo>
                <a:lnTo>
                  <a:pt x="92997" y="113739"/>
                </a:lnTo>
                <a:lnTo>
                  <a:pt x="84178" y="122609"/>
                </a:lnTo>
                <a:lnTo>
                  <a:pt x="73257" y="129062"/>
                </a:lnTo>
                <a:lnTo>
                  <a:pt x="60141" y="132112"/>
                </a:lnTo>
                <a:lnTo>
                  <a:pt x="47504" y="131353"/>
                </a:lnTo>
                <a:lnTo>
                  <a:pt x="38720" y="127231"/>
                </a:lnTo>
                <a:lnTo>
                  <a:pt x="31292" y="120737"/>
                </a:lnTo>
                <a:lnTo>
                  <a:pt x="25543" y="111990"/>
                </a:lnTo>
                <a:lnTo>
                  <a:pt x="27179" y="129040"/>
                </a:lnTo>
                <a:lnTo>
                  <a:pt x="37300" y="134865"/>
                </a:lnTo>
                <a:lnTo>
                  <a:pt x="45828" y="138097"/>
                </a:lnTo>
                <a:lnTo>
                  <a:pt x="58853" y="140855"/>
                </a:lnTo>
                <a:lnTo>
                  <a:pt x="71331" y="141105"/>
                </a:lnTo>
                <a:lnTo>
                  <a:pt x="83109" y="138999"/>
                </a:lnTo>
                <a:lnTo>
                  <a:pt x="94036" y="134690"/>
                </a:lnTo>
                <a:lnTo>
                  <a:pt x="103961" y="128331"/>
                </a:lnTo>
                <a:lnTo>
                  <a:pt x="112733" y="120074"/>
                </a:lnTo>
                <a:lnTo>
                  <a:pt x="120200" y="110072"/>
                </a:lnTo>
                <a:lnTo>
                  <a:pt x="126210" y="98477"/>
                </a:lnTo>
                <a:lnTo>
                  <a:pt x="129559" y="89202"/>
                </a:lnTo>
                <a:lnTo>
                  <a:pt x="132829" y="75366"/>
                </a:lnTo>
                <a:lnTo>
                  <a:pt x="133504" y="62031"/>
                </a:lnTo>
                <a:lnTo>
                  <a:pt x="131802" y="49433"/>
                </a:lnTo>
                <a:lnTo>
                  <a:pt x="127937" y="37804"/>
                </a:lnTo>
                <a:lnTo>
                  <a:pt x="122127" y="27377"/>
                </a:lnTo>
                <a:lnTo>
                  <a:pt x="114588" y="18386"/>
                </a:lnTo>
                <a:lnTo>
                  <a:pt x="105535" y="11064"/>
                </a:lnTo>
                <a:lnTo>
                  <a:pt x="95186" y="5644"/>
                </a:lnTo>
                <a:lnTo>
                  <a:pt x="87700" y="3210"/>
                </a:lnTo>
                <a:lnTo>
                  <a:pt x="74545" y="379"/>
                </a:lnTo>
                <a:lnTo>
                  <a:pt x="61950" y="0"/>
                </a:lnTo>
                <a:lnTo>
                  <a:pt x="50071" y="1946"/>
                </a:lnTo>
                <a:lnTo>
                  <a:pt x="39065" y="6093"/>
                </a:lnTo>
                <a:lnTo>
                  <a:pt x="29087" y="12314"/>
                </a:lnTo>
                <a:lnTo>
                  <a:pt x="20294" y="20485"/>
                </a:lnTo>
                <a:lnTo>
                  <a:pt x="12843" y="30478"/>
                </a:lnTo>
                <a:lnTo>
                  <a:pt x="6888" y="42170"/>
                </a:lnTo>
                <a:lnTo>
                  <a:pt x="3956" y="50416"/>
                </a:lnTo>
                <a:lnTo>
                  <a:pt x="710" y="64546"/>
                </a:lnTo>
                <a:lnTo>
                  <a:pt x="0" y="77986"/>
                </a:lnTo>
                <a:lnTo>
                  <a:pt x="1616" y="90569"/>
                </a:lnTo>
                <a:close/>
              </a:path>
              <a:path w="133504" h="141105">
                <a:moveTo>
                  <a:pt x="21798" y="101110"/>
                </a:moveTo>
                <a:lnTo>
                  <a:pt x="20383" y="88214"/>
                </a:lnTo>
                <a:lnTo>
                  <a:pt x="18342" y="121532"/>
                </a:lnTo>
                <a:lnTo>
                  <a:pt x="27179" y="129040"/>
                </a:lnTo>
                <a:lnTo>
                  <a:pt x="25543" y="111990"/>
                </a:lnTo>
                <a:lnTo>
                  <a:pt x="21798" y="1011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334249" y="303282"/>
            <a:ext cx="148261" cy="181356"/>
          </a:xfrm>
          <a:custGeom>
            <a:avLst/>
            <a:gdLst/>
            <a:ahLst/>
            <a:cxnLst/>
            <a:rect l="l" t="t" r="r" b="b"/>
            <a:pathLst>
              <a:path w="148261" h="181356">
                <a:moveTo>
                  <a:pt x="106438" y="172948"/>
                </a:moveTo>
                <a:lnTo>
                  <a:pt x="104749" y="167919"/>
                </a:lnTo>
                <a:lnTo>
                  <a:pt x="103060" y="159524"/>
                </a:lnTo>
                <a:lnTo>
                  <a:pt x="94615" y="95707"/>
                </a:lnTo>
                <a:lnTo>
                  <a:pt x="106726" y="100011"/>
                </a:lnTo>
                <a:lnTo>
                  <a:pt x="119215" y="101005"/>
                </a:lnTo>
                <a:lnTo>
                  <a:pt x="130892" y="97977"/>
                </a:lnTo>
                <a:lnTo>
                  <a:pt x="140569" y="90219"/>
                </a:lnTo>
                <a:lnTo>
                  <a:pt x="143611" y="85636"/>
                </a:lnTo>
                <a:lnTo>
                  <a:pt x="147630" y="75890"/>
                </a:lnTo>
                <a:lnTo>
                  <a:pt x="148261" y="66189"/>
                </a:lnTo>
                <a:lnTo>
                  <a:pt x="145546" y="56572"/>
                </a:lnTo>
                <a:lnTo>
                  <a:pt x="139531" y="47082"/>
                </a:lnTo>
                <a:lnTo>
                  <a:pt x="130257" y="37761"/>
                </a:lnTo>
                <a:lnTo>
                  <a:pt x="117769" y="28649"/>
                </a:lnTo>
                <a:lnTo>
                  <a:pt x="114896" y="26860"/>
                </a:lnTo>
                <a:lnTo>
                  <a:pt x="111518" y="33578"/>
                </a:lnTo>
                <a:lnTo>
                  <a:pt x="121184" y="41464"/>
                </a:lnTo>
                <a:lnTo>
                  <a:pt x="127486" y="50527"/>
                </a:lnTo>
                <a:lnTo>
                  <a:pt x="129424" y="60765"/>
                </a:lnTo>
                <a:lnTo>
                  <a:pt x="125999" y="72178"/>
                </a:lnTo>
                <a:lnTo>
                  <a:pt x="125031" y="73875"/>
                </a:lnTo>
                <a:lnTo>
                  <a:pt x="117678" y="82657"/>
                </a:lnTo>
                <a:lnTo>
                  <a:pt x="108902" y="86800"/>
                </a:lnTo>
                <a:lnTo>
                  <a:pt x="98704" y="86969"/>
                </a:lnTo>
                <a:lnTo>
                  <a:pt x="87083" y="83825"/>
                </a:lnTo>
                <a:lnTo>
                  <a:pt x="74041" y="78030"/>
                </a:lnTo>
                <a:lnTo>
                  <a:pt x="74345" y="87312"/>
                </a:lnTo>
                <a:lnTo>
                  <a:pt x="84480" y="164553"/>
                </a:lnTo>
                <a:lnTo>
                  <a:pt x="111518" y="181356"/>
                </a:lnTo>
                <a:lnTo>
                  <a:pt x="114896" y="177990"/>
                </a:lnTo>
                <a:lnTo>
                  <a:pt x="106438" y="172948"/>
                </a:lnTo>
                <a:close/>
              </a:path>
              <a:path w="148261" h="181356">
                <a:moveTo>
                  <a:pt x="69265" y="75565"/>
                </a:moveTo>
                <a:lnTo>
                  <a:pt x="92925" y="33578"/>
                </a:lnTo>
                <a:lnTo>
                  <a:pt x="97993" y="26860"/>
                </a:lnTo>
                <a:lnTo>
                  <a:pt x="99682" y="26860"/>
                </a:lnTo>
                <a:lnTo>
                  <a:pt x="111518" y="33578"/>
                </a:lnTo>
                <a:lnTo>
                  <a:pt x="114896" y="26860"/>
                </a:lnTo>
                <a:lnTo>
                  <a:pt x="69265" y="0"/>
                </a:lnTo>
                <a:lnTo>
                  <a:pt x="67576" y="3352"/>
                </a:lnTo>
                <a:lnTo>
                  <a:pt x="79413" y="10071"/>
                </a:lnTo>
                <a:lnTo>
                  <a:pt x="79413" y="18465"/>
                </a:lnTo>
                <a:lnTo>
                  <a:pt x="76034" y="23507"/>
                </a:lnTo>
                <a:lnTo>
                  <a:pt x="23647" y="110820"/>
                </a:lnTo>
                <a:lnTo>
                  <a:pt x="16335" y="115969"/>
                </a:lnTo>
                <a:lnTo>
                  <a:pt x="3327" y="113380"/>
                </a:lnTo>
                <a:lnTo>
                  <a:pt x="1689" y="112496"/>
                </a:lnTo>
                <a:lnTo>
                  <a:pt x="0" y="115862"/>
                </a:lnTo>
                <a:lnTo>
                  <a:pt x="47307" y="144411"/>
                </a:lnTo>
                <a:lnTo>
                  <a:pt x="50685" y="141046"/>
                </a:lnTo>
                <a:lnTo>
                  <a:pt x="40031" y="130054"/>
                </a:lnTo>
                <a:lnTo>
                  <a:pt x="40380" y="121418"/>
                </a:lnTo>
                <a:lnTo>
                  <a:pt x="40551" y="120904"/>
                </a:lnTo>
                <a:lnTo>
                  <a:pt x="64198" y="82270"/>
                </a:lnTo>
                <a:lnTo>
                  <a:pt x="74345" y="87312"/>
                </a:lnTo>
                <a:lnTo>
                  <a:pt x="74041" y="78030"/>
                </a:lnTo>
                <a:lnTo>
                  <a:pt x="69265" y="75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445501" y="385572"/>
            <a:ext cx="170688" cy="173736"/>
          </a:xfrm>
          <a:custGeom>
            <a:avLst/>
            <a:gdLst/>
            <a:ahLst/>
            <a:cxnLst/>
            <a:rect l="l" t="t" r="r" b="b"/>
            <a:pathLst>
              <a:path w="170688" h="173736">
                <a:moveTo>
                  <a:pt x="133502" y="92773"/>
                </a:moveTo>
                <a:lnTo>
                  <a:pt x="122919" y="99299"/>
                </a:lnTo>
                <a:lnTo>
                  <a:pt x="113007" y="98483"/>
                </a:lnTo>
                <a:lnTo>
                  <a:pt x="103467" y="92755"/>
                </a:lnTo>
                <a:lnTo>
                  <a:pt x="101396" y="91084"/>
                </a:lnTo>
                <a:lnTo>
                  <a:pt x="79425" y="70840"/>
                </a:lnTo>
                <a:lnTo>
                  <a:pt x="108153" y="38798"/>
                </a:lnTo>
                <a:lnTo>
                  <a:pt x="111531" y="35420"/>
                </a:lnTo>
                <a:lnTo>
                  <a:pt x="116598" y="35420"/>
                </a:lnTo>
                <a:lnTo>
                  <a:pt x="119989" y="38798"/>
                </a:lnTo>
                <a:lnTo>
                  <a:pt x="145338" y="60718"/>
                </a:lnTo>
                <a:lnTo>
                  <a:pt x="152125" y="72246"/>
                </a:lnTo>
                <a:lnTo>
                  <a:pt x="151908" y="83644"/>
                </a:lnTo>
                <a:lnTo>
                  <a:pt x="148716" y="91084"/>
                </a:lnTo>
                <a:lnTo>
                  <a:pt x="152095" y="94462"/>
                </a:lnTo>
                <a:lnTo>
                  <a:pt x="170687" y="72529"/>
                </a:lnTo>
                <a:lnTo>
                  <a:pt x="91249" y="0"/>
                </a:lnTo>
                <a:lnTo>
                  <a:pt x="87871" y="3378"/>
                </a:lnTo>
                <a:lnTo>
                  <a:pt x="96512" y="14959"/>
                </a:lnTo>
                <a:lnTo>
                  <a:pt x="94560" y="23459"/>
                </a:lnTo>
                <a:lnTo>
                  <a:pt x="92938" y="25298"/>
                </a:lnTo>
                <a:lnTo>
                  <a:pt x="25349" y="101206"/>
                </a:lnTo>
                <a:lnTo>
                  <a:pt x="17139" y="104546"/>
                </a:lnTo>
                <a:lnTo>
                  <a:pt x="5831" y="100076"/>
                </a:lnTo>
                <a:lnTo>
                  <a:pt x="3378" y="97828"/>
                </a:lnTo>
                <a:lnTo>
                  <a:pt x="0" y="101206"/>
                </a:lnTo>
                <a:lnTo>
                  <a:pt x="82803" y="173736"/>
                </a:lnTo>
                <a:lnTo>
                  <a:pt x="111531" y="155181"/>
                </a:lnTo>
                <a:lnTo>
                  <a:pt x="108153" y="151803"/>
                </a:lnTo>
                <a:lnTo>
                  <a:pt x="93637" y="156565"/>
                </a:lnTo>
                <a:lnTo>
                  <a:pt x="82028" y="156513"/>
                </a:lnTo>
                <a:lnTo>
                  <a:pt x="72538" y="152829"/>
                </a:lnTo>
                <a:lnTo>
                  <a:pt x="64375" y="146696"/>
                </a:lnTo>
                <a:lnTo>
                  <a:pt x="59143" y="141693"/>
                </a:lnTo>
                <a:lnTo>
                  <a:pt x="38861" y="124815"/>
                </a:lnTo>
                <a:lnTo>
                  <a:pt x="35483" y="121450"/>
                </a:lnTo>
                <a:lnTo>
                  <a:pt x="37172" y="118071"/>
                </a:lnTo>
                <a:lnTo>
                  <a:pt x="40551" y="114693"/>
                </a:lnTo>
                <a:lnTo>
                  <a:pt x="74358" y="77597"/>
                </a:lnTo>
                <a:lnTo>
                  <a:pt x="94640" y="96151"/>
                </a:lnTo>
                <a:lnTo>
                  <a:pt x="102545" y="105390"/>
                </a:lnTo>
                <a:lnTo>
                  <a:pt x="106335" y="114915"/>
                </a:lnTo>
                <a:lnTo>
                  <a:pt x="103755" y="125007"/>
                </a:lnTo>
                <a:lnTo>
                  <a:pt x="101396" y="128193"/>
                </a:lnTo>
                <a:lnTo>
                  <a:pt x="104774" y="131572"/>
                </a:lnTo>
                <a:lnTo>
                  <a:pt x="135191" y="96151"/>
                </a:lnTo>
                <a:lnTo>
                  <a:pt x="133502" y="92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573510" y="593661"/>
            <a:ext cx="155283" cy="119278"/>
          </a:xfrm>
          <a:custGeom>
            <a:avLst/>
            <a:gdLst/>
            <a:ahLst/>
            <a:cxnLst/>
            <a:rect l="l" t="t" r="r" b="b"/>
            <a:pathLst>
              <a:path w="155283" h="119278">
                <a:moveTo>
                  <a:pt x="28017" y="75560"/>
                </a:moveTo>
                <a:lnTo>
                  <a:pt x="26873" y="72732"/>
                </a:lnTo>
                <a:lnTo>
                  <a:pt x="25196" y="67665"/>
                </a:lnTo>
                <a:lnTo>
                  <a:pt x="25196" y="62585"/>
                </a:lnTo>
                <a:lnTo>
                  <a:pt x="31915" y="59207"/>
                </a:lnTo>
                <a:lnTo>
                  <a:pt x="115887" y="0"/>
                </a:lnTo>
                <a:lnTo>
                  <a:pt x="21831" y="40601"/>
                </a:lnTo>
                <a:lnTo>
                  <a:pt x="16802" y="43980"/>
                </a:lnTo>
                <a:lnTo>
                  <a:pt x="10083" y="43980"/>
                </a:lnTo>
                <a:lnTo>
                  <a:pt x="3365" y="30441"/>
                </a:lnTo>
                <a:lnTo>
                  <a:pt x="0" y="32143"/>
                </a:lnTo>
                <a:lnTo>
                  <a:pt x="21831" y="81191"/>
                </a:lnTo>
                <a:lnTo>
                  <a:pt x="28933" y="95592"/>
                </a:lnTo>
                <a:lnTo>
                  <a:pt x="28017" y="75560"/>
                </a:lnTo>
                <a:close/>
              </a:path>
              <a:path w="155283" h="119278">
                <a:moveTo>
                  <a:pt x="122209" y="-8055"/>
                </a:moveTo>
                <a:lnTo>
                  <a:pt x="117126" y="-875"/>
                </a:lnTo>
                <a:lnTo>
                  <a:pt x="115887" y="0"/>
                </a:lnTo>
                <a:lnTo>
                  <a:pt x="31915" y="59207"/>
                </a:lnTo>
                <a:lnTo>
                  <a:pt x="122605" y="18605"/>
                </a:lnTo>
                <a:lnTo>
                  <a:pt x="131000" y="15227"/>
                </a:lnTo>
                <a:lnTo>
                  <a:pt x="132676" y="16916"/>
                </a:lnTo>
                <a:lnTo>
                  <a:pt x="136042" y="25374"/>
                </a:lnTo>
                <a:lnTo>
                  <a:pt x="140600" y="38508"/>
                </a:lnTo>
                <a:lnTo>
                  <a:pt x="142916" y="51167"/>
                </a:lnTo>
                <a:lnTo>
                  <a:pt x="142950" y="63192"/>
                </a:lnTo>
                <a:lnTo>
                  <a:pt x="140662" y="74424"/>
                </a:lnTo>
                <a:lnTo>
                  <a:pt x="136014" y="84706"/>
                </a:lnTo>
                <a:lnTo>
                  <a:pt x="128965" y="93878"/>
                </a:lnTo>
                <a:lnTo>
                  <a:pt x="119476" y="101782"/>
                </a:lnTo>
                <a:lnTo>
                  <a:pt x="107492" y="108267"/>
                </a:lnTo>
                <a:lnTo>
                  <a:pt x="94835" y="112626"/>
                </a:lnTo>
                <a:lnTo>
                  <a:pt x="82737" y="114571"/>
                </a:lnTo>
                <a:lnTo>
                  <a:pt x="71306" y="114104"/>
                </a:lnTo>
                <a:lnTo>
                  <a:pt x="60653" y="111223"/>
                </a:lnTo>
                <a:lnTo>
                  <a:pt x="50888" y="105928"/>
                </a:lnTo>
                <a:lnTo>
                  <a:pt x="42121" y="98220"/>
                </a:lnTo>
                <a:lnTo>
                  <a:pt x="34461" y="88097"/>
                </a:lnTo>
                <a:lnTo>
                  <a:pt x="28017" y="75560"/>
                </a:lnTo>
                <a:lnTo>
                  <a:pt x="28933" y="95592"/>
                </a:lnTo>
                <a:lnTo>
                  <a:pt x="36804" y="107705"/>
                </a:lnTo>
                <a:lnTo>
                  <a:pt x="45366" y="117572"/>
                </a:lnTo>
                <a:lnTo>
                  <a:pt x="54544" y="125236"/>
                </a:lnTo>
                <a:lnTo>
                  <a:pt x="64264" y="130742"/>
                </a:lnTo>
                <a:lnTo>
                  <a:pt x="74449" y="134132"/>
                </a:lnTo>
                <a:lnTo>
                  <a:pt x="85023" y="135449"/>
                </a:lnTo>
                <a:lnTo>
                  <a:pt x="95913" y="134737"/>
                </a:lnTo>
                <a:lnTo>
                  <a:pt x="107041" y="132039"/>
                </a:lnTo>
                <a:lnTo>
                  <a:pt x="115887" y="128562"/>
                </a:lnTo>
                <a:lnTo>
                  <a:pt x="127682" y="122271"/>
                </a:lnTo>
                <a:lnTo>
                  <a:pt x="137314" y="114864"/>
                </a:lnTo>
                <a:lnTo>
                  <a:pt x="144835" y="106396"/>
                </a:lnTo>
                <a:lnTo>
                  <a:pt x="150301" y="96921"/>
                </a:lnTo>
                <a:lnTo>
                  <a:pt x="153766" y="86493"/>
                </a:lnTo>
                <a:lnTo>
                  <a:pt x="155283" y="75168"/>
                </a:lnTo>
                <a:lnTo>
                  <a:pt x="154906" y="63000"/>
                </a:lnTo>
                <a:lnTo>
                  <a:pt x="152690" y="50043"/>
                </a:lnTo>
                <a:lnTo>
                  <a:pt x="148688" y="36352"/>
                </a:lnTo>
                <a:lnTo>
                  <a:pt x="144437" y="25374"/>
                </a:lnTo>
                <a:lnTo>
                  <a:pt x="122605" y="-23685"/>
                </a:lnTo>
                <a:lnTo>
                  <a:pt x="119252" y="-21996"/>
                </a:lnTo>
                <a:lnTo>
                  <a:pt x="122209" y="-8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626855" y="722382"/>
            <a:ext cx="144779" cy="86868"/>
          </a:xfrm>
          <a:custGeom>
            <a:avLst/>
            <a:gdLst/>
            <a:ahLst/>
            <a:cxnLst/>
            <a:rect l="l" t="t" r="r" b="b"/>
            <a:pathLst>
              <a:path w="144779" h="86868">
                <a:moveTo>
                  <a:pt x="20192" y="43434"/>
                </a:moveTo>
                <a:lnTo>
                  <a:pt x="10777" y="42165"/>
                </a:lnTo>
                <a:lnTo>
                  <a:pt x="3670" y="28154"/>
                </a:lnTo>
                <a:lnTo>
                  <a:pt x="3365" y="26720"/>
                </a:lnTo>
                <a:lnTo>
                  <a:pt x="0" y="26720"/>
                </a:lnTo>
                <a:lnTo>
                  <a:pt x="11785" y="86868"/>
                </a:lnTo>
                <a:lnTo>
                  <a:pt x="16827" y="85191"/>
                </a:lnTo>
                <a:lnTo>
                  <a:pt x="17014" y="68757"/>
                </a:lnTo>
                <a:lnTo>
                  <a:pt x="23571" y="63474"/>
                </a:lnTo>
                <a:lnTo>
                  <a:pt x="124574" y="41757"/>
                </a:lnTo>
                <a:lnTo>
                  <a:pt x="129628" y="41757"/>
                </a:lnTo>
                <a:lnTo>
                  <a:pt x="136359" y="43434"/>
                </a:lnTo>
                <a:lnTo>
                  <a:pt x="139725" y="58458"/>
                </a:lnTo>
                <a:lnTo>
                  <a:pt x="144779" y="58458"/>
                </a:lnTo>
                <a:lnTo>
                  <a:pt x="131305" y="0"/>
                </a:lnTo>
                <a:lnTo>
                  <a:pt x="127939" y="0"/>
                </a:lnTo>
                <a:lnTo>
                  <a:pt x="127720" y="16701"/>
                </a:lnTo>
                <a:lnTo>
                  <a:pt x="120335" y="21691"/>
                </a:lnTo>
                <a:lnTo>
                  <a:pt x="119519" y="21717"/>
                </a:lnTo>
                <a:lnTo>
                  <a:pt x="20192" y="43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643613" y="888492"/>
            <a:ext cx="140042" cy="91440"/>
          </a:xfrm>
          <a:custGeom>
            <a:avLst/>
            <a:gdLst/>
            <a:ahLst/>
            <a:cxnLst/>
            <a:rect l="l" t="t" r="r" b="b"/>
            <a:pathLst>
              <a:path w="140042" h="91440">
                <a:moveTo>
                  <a:pt x="37122" y="69430"/>
                </a:moveTo>
                <a:lnTo>
                  <a:pt x="24776" y="69908"/>
                </a:lnTo>
                <a:lnTo>
                  <a:pt x="14919" y="63734"/>
                </a:lnTo>
                <a:lnTo>
                  <a:pt x="9212" y="52575"/>
                </a:lnTo>
                <a:lnTo>
                  <a:pt x="8432" y="45719"/>
                </a:lnTo>
                <a:lnTo>
                  <a:pt x="10962" y="31836"/>
                </a:lnTo>
                <a:lnTo>
                  <a:pt x="17887" y="20655"/>
                </a:lnTo>
                <a:lnTo>
                  <a:pt x="28212" y="12178"/>
                </a:lnTo>
                <a:lnTo>
                  <a:pt x="40940" y="6405"/>
                </a:lnTo>
                <a:lnTo>
                  <a:pt x="45554" y="5079"/>
                </a:lnTo>
                <a:lnTo>
                  <a:pt x="45554" y="0"/>
                </a:lnTo>
                <a:lnTo>
                  <a:pt x="1689" y="5079"/>
                </a:lnTo>
                <a:lnTo>
                  <a:pt x="1689" y="10159"/>
                </a:lnTo>
                <a:lnTo>
                  <a:pt x="7213" y="14327"/>
                </a:lnTo>
                <a:lnTo>
                  <a:pt x="5367" y="23426"/>
                </a:lnTo>
                <a:lnTo>
                  <a:pt x="1339" y="36453"/>
                </a:lnTo>
                <a:lnTo>
                  <a:pt x="0" y="47409"/>
                </a:lnTo>
                <a:lnTo>
                  <a:pt x="2509" y="64460"/>
                </a:lnTo>
                <a:lnTo>
                  <a:pt x="9240" y="77450"/>
                </a:lnTo>
                <a:lnTo>
                  <a:pt x="18998" y="86268"/>
                </a:lnTo>
                <a:lnTo>
                  <a:pt x="30587" y="90806"/>
                </a:lnTo>
                <a:lnTo>
                  <a:pt x="37122" y="91439"/>
                </a:lnTo>
                <a:lnTo>
                  <a:pt x="49042" y="89568"/>
                </a:lnTo>
                <a:lnTo>
                  <a:pt x="58940" y="84215"/>
                </a:lnTo>
                <a:lnTo>
                  <a:pt x="67598" y="75775"/>
                </a:lnTo>
                <a:lnTo>
                  <a:pt x="75802" y="64642"/>
                </a:lnTo>
                <a:lnTo>
                  <a:pt x="84336" y="51209"/>
                </a:lnTo>
                <a:lnTo>
                  <a:pt x="87744" y="45719"/>
                </a:lnTo>
                <a:lnTo>
                  <a:pt x="94942" y="34928"/>
                </a:lnTo>
                <a:lnTo>
                  <a:pt x="105049" y="25837"/>
                </a:lnTo>
                <a:lnTo>
                  <a:pt x="113055" y="23710"/>
                </a:lnTo>
                <a:lnTo>
                  <a:pt x="126103" y="28948"/>
                </a:lnTo>
                <a:lnTo>
                  <a:pt x="131701" y="39589"/>
                </a:lnTo>
                <a:lnTo>
                  <a:pt x="131610" y="45719"/>
                </a:lnTo>
                <a:lnTo>
                  <a:pt x="128982" y="59253"/>
                </a:lnTo>
                <a:lnTo>
                  <a:pt x="121709" y="69840"/>
                </a:lnTo>
                <a:lnTo>
                  <a:pt x="110708" y="77632"/>
                </a:lnTo>
                <a:lnTo>
                  <a:pt x="96895" y="82785"/>
                </a:lnTo>
                <a:lnTo>
                  <a:pt x="96177" y="82969"/>
                </a:lnTo>
                <a:lnTo>
                  <a:pt x="96177" y="88049"/>
                </a:lnTo>
                <a:lnTo>
                  <a:pt x="140042" y="84670"/>
                </a:lnTo>
                <a:lnTo>
                  <a:pt x="140042" y="79590"/>
                </a:lnTo>
                <a:lnTo>
                  <a:pt x="133481" y="74224"/>
                </a:lnTo>
                <a:lnTo>
                  <a:pt x="134883" y="65998"/>
                </a:lnTo>
                <a:lnTo>
                  <a:pt x="138772" y="54301"/>
                </a:lnTo>
                <a:lnTo>
                  <a:pt x="140042" y="44030"/>
                </a:lnTo>
                <a:lnTo>
                  <a:pt x="138641" y="29797"/>
                </a:lnTo>
                <a:lnTo>
                  <a:pt x="132444" y="18025"/>
                </a:lnTo>
                <a:lnTo>
                  <a:pt x="122215" y="9943"/>
                </a:lnTo>
                <a:lnTo>
                  <a:pt x="108716" y="6776"/>
                </a:lnTo>
                <a:lnTo>
                  <a:pt x="107988" y="6769"/>
                </a:lnTo>
                <a:lnTo>
                  <a:pt x="94125" y="9536"/>
                </a:lnTo>
                <a:lnTo>
                  <a:pt x="83214" y="16823"/>
                </a:lnTo>
                <a:lnTo>
                  <a:pt x="74372" y="27104"/>
                </a:lnTo>
                <a:lnTo>
                  <a:pt x="66716" y="38856"/>
                </a:lnTo>
                <a:lnTo>
                  <a:pt x="59364" y="50555"/>
                </a:lnTo>
                <a:lnTo>
                  <a:pt x="51433" y="60675"/>
                </a:lnTo>
                <a:lnTo>
                  <a:pt x="42042" y="67694"/>
                </a:lnTo>
                <a:lnTo>
                  <a:pt x="37122" y="69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619229" y="981457"/>
            <a:ext cx="149352" cy="137160"/>
          </a:xfrm>
          <a:custGeom>
            <a:avLst/>
            <a:gdLst/>
            <a:ahLst/>
            <a:cxnLst/>
            <a:rect l="l" t="t" r="r" b="b"/>
            <a:pathLst>
              <a:path w="149351" h="137159">
                <a:moveTo>
                  <a:pt x="0" y="137159"/>
                </a:moveTo>
                <a:lnTo>
                  <a:pt x="5041" y="137159"/>
                </a:lnTo>
                <a:lnTo>
                  <a:pt x="12855" y="127685"/>
                </a:lnTo>
                <a:lnTo>
                  <a:pt x="26689" y="124079"/>
                </a:lnTo>
                <a:lnTo>
                  <a:pt x="28524" y="123774"/>
                </a:lnTo>
                <a:lnTo>
                  <a:pt x="149351" y="98691"/>
                </a:lnTo>
                <a:lnTo>
                  <a:pt x="149351" y="95338"/>
                </a:lnTo>
                <a:lnTo>
                  <a:pt x="62090" y="35128"/>
                </a:lnTo>
                <a:lnTo>
                  <a:pt x="49261" y="25056"/>
                </a:lnTo>
                <a:lnTo>
                  <a:pt x="39414" y="16220"/>
                </a:lnTo>
                <a:lnTo>
                  <a:pt x="34014" y="7575"/>
                </a:lnTo>
                <a:lnTo>
                  <a:pt x="33566" y="1676"/>
                </a:lnTo>
                <a:lnTo>
                  <a:pt x="30213" y="0"/>
                </a:lnTo>
                <a:lnTo>
                  <a:pt x="21818" y="40144"/>
                </a:lnTo>
                <a:lnTo>
                  <a:pt x="25171" y="40144"/>
                </a:lnTo>
                <a:lnTo>
                  <a:pt x="26847" y="33451"/>
                </a:lnTo>
                <a:lnTo>
                  <a:pt x="30213" y="26758"/>
                </a:lnTo>
                <a:lnTo>
                  <a:pt x="36918" y="28435"/>
                </a:lnTo>
                <a:lnTo>
                  <a:pt x="46660" y="33654"/>
                </a:lnTo>
                <a:lnTo>
                  <a:pt x="58341" y="42043"/>
                </a:lnTo>
                <a:lnTo>
                  <a:pt x="65443" y="46837"/>
                </a:lnTo>
                <a:lnTo>
                  <a:pt x="62090" y="97015"/>
                </a:lnTo>
                <a:lnTo>
                  <a:pt x="72161" y="51854"/>
                </a:lnTo>
                <a:lnTo>
                  <a:pt x="122504" y="85305"/>
                </a:lnTo>
                <a:lnTo>
                  <a:pt x="62090" y="97015"/>
                </a:lnTo>
                <a:lnTo>
                  <a:pt x="65443" y="46837"/>
                </a:lnTo>
                <a:lnTo>
                  <a:pt x="53708" y="98691"/>
                </a:lnTo>
                <a:lnTo>
                  <a:pt x="35242" y="102031"/>
                </a:lnTo>
                <a:lnTo>
                  <a:pt x="20077" y="103613"/>
                </a:lnTo>
                <a:lnTo>
                  <a:pt x="14295" y="97996"/>
                </a:lnTo>
                <a:lnTo>
                  <a:pt x="15100" y="86982"/>
                </a:lnTo>
                <a:lnTo>
                  <a:pt x="11747" y="86982"/>
                </a:lnTo>
                <a:lnTo>
                  <a:pt x="0" y="1371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565885" y="1109471"/>
            <a:ext cx="176783" cy="184404"/>
          </a:xfrm>
          <a:custGeom>
            <a:avLst/>
            <a:gdLst/>
            <a:ahLst/>
            <a:cxnLst/>
            <a:rect l="l" t="t" r="r" b="b"/>
            <a:pathLst>
              <a:path w="176783" h="184403">
                <a:moveTo>
                  <a:pt x="112814" y="152552"/>
                </a:moveTo>
                <a:lnTo>
                  <a:pt x="38735" y="117348"/>
                </a:lnTo>
                <a:lnTo>
                  <a:pt x="161632" y="88849"/>
                </a:lnTo>
                <a:lnTo>
                  <a:pt x="176784" y="58674"/>
                </a:lnTo>
                <a:lnTo>
                  <a:pt x="173418" y="56997"/>
                </a:lnTo>
                <a:lnTo>
                  <a:pt x="168376" y="65379"/>
                </a:lnTo>
                <a:lnTo>
                  <a:pt x="164998" y="67056"/>
                </a:lnTo>
                <a:lnTo>
                  <a:pt x="156591" y="68732"/>
                </a:lnTo>
                <a:lnTo>
                  <a:pt x="154901" y="68732"/>
                </a:lnTo>
                <a:lnTo>
                  <a:pt x="60617" y="23469"/>
                </a:lnTo>
                <a:lnTo>
                  <a:pt x="55442" y="18025"/>
                </a:lnTo>
                <a:lnTo>
                  <a:pt x="58114" y="3569"/>
                </a:lnTo>
                <a:lnTo>
                  <a:pt x="58928" y="1676"/>
                </a:lnTo>
                <a:lnTo>
                  <a:pt x="55562" y="0"/>
                </a:lnTo>
                <a:lnTo>
                  <a:pt x="33680" y="43586"/>
                </a:lnTo>
                <a:lnTo>
                  <a:pt x="37045" y="45262"/>
                </a:lnTo>
                <a:lnTo>
                  <a:pt x="48080" y="32441"/>
                </a:lnTo>
                <a:lnTo>
                  <a:pt x="56752" y="31693"/>
                </a:lnTo>
                <a:lnTo>
                  <a:pt x="57251" y="31851"/>
                </a:lnTo>
                <a:lnTo>
                  <a:pt x="141427" y="72085"/>
                </a:lnTo>
                <a:lnTo>
                  <a:pt x="0" y="103936"/>
                </a:lnTo>
                <a:lnTo>
                  <a:pt x="0" y="107289"/>
                </a:lnTo>
                <a:lnTo>
                  <a:pt x="107759" y="160934"/>
                </a:lnTo>
                <a:lnTo>
                  <a:pt x="113591" y="166052"/>
                </a:lnTo>
                <a:lnTo>
                  <a:pt x="112483" y="179397"/>
                </a:lnTo>
                <a:lnTo>
                  <a:pt x="111125" y="182727"/>
                </a:lnTo>
                <a:lnTo>
                  <a:pt x="114490" y="184404"/>
                </a:lnTo>
                <a:lnTo>
                  <a:pt x="134696" y="142494"/>
                </a:lnTo>
                <a:lnTo>
                  <a:pt x="131330" y="140817"/>
                </a:lnTo>
                <a:lnTo>
                  <a:pt x="124599" y="154228"/>
                </a:lnTo>
                <a:lnTo>
                  <a:pt x="117856" y="154228"/>
                </a:lnTo>
                <a:lnTo>
                  <a:pt x="112814" y="152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524749" y="1228337"/>
            <a:ext cx="143256" cy="128016"/>
          </a:xfrm>
          <a:custGeom>
            <a:avLst/>
            <a:gdLst/>
            <a:ahLst/>
            <a:cxnLst/>
            <a:rect l="l" t="t" r="r" b="b"/>
            <a:pathLst>
              <a:path w="143255" h="128015">
                <a:moveTo>
                  <a:pt x="107861" y="128016"/>
                </a:moveTo>
                <a:lnTo>
                  <a:pt x="143256" y="79171"/>
                </a:lnTo>
                <a:lnTo>
                  <a:pt x="139877" y="77495"/>
                </a:lnTo>
                <a:lnTo>
                  <a:pt x="128676" y="87799"/>
                </a:lnTo>
                <a:lnTo>
                  <a:pt x="120485" y="86628"/>
                </a:lnTo>
                <a:lnTo>
                  <a:pt x="119659" y="85915"/>
                </a:lnTo>
                <a:lnTo>
                  <a:pt x="37071" y="25273"/>
                </a:lnTo>
                <a:lnTo>
                  <a:pt x="32453" y="19449"/>
                </a:lnTo>
                <a:lnTo>
                  <a:pt x="35022" y="7973"/>
                </a:lnTo>
                <a:lnTo>
                  <a:pt x="38760" y="1689"/>
                </a:lnTo>
                <a:lnTo>
                  <a:pt x="35382" y="0"/>
                </a:lnTo>
                <a:lnTo>
                  <a:pt x="0" y="48856"/>
                </a:lnTo>
                <a:lnTo>
                  <a:pt x="1676" y="52222"/>
                </a:lnTo>
                <a:lnTo>
                  <a:pt x="12893" y="40844"/>
                </a:lnTo>
                <a:lnTo>
                  <a:pt x="21223" y="40778"/>
                </a:lnTo>
                <a:lnTo>
                  <a:pt x="23583" y="42113"/>
                </a:lnTo>
                <a:lnTo>
                  <a:pt x="106172" y="102755"/>
                </a:lnTo>
                <a:lnTo>
                  <a:pt x="110792" y="109098"/>
                </a:lnTo>
                <a:lnTo>
                  <a:pt x="108233" y="120596"/>
                </a:lnTo>
                <a:lnTo>
                  <a:pt x="104482" y="126339"/>
                </a:lnTo>
                <a:lnTo>
                  <a:pt x="107861" y="1280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466829" y="1298446"/>
            <a:ext cx="156972" cy="155448"/>
          </a:xfrm>
          <a:custGeom>
            <a:avLst/>
            <a:gdLst/>
            <a:ahLst/>
            <a:cxnLst/>
            <a:rect l="l" t="t" r="r" b="b"/>
            <a:pathLst>
              <a:path w="156972" h="155447">
                <a:moveTo>
                  <a:pt x="136793" y="64561"/>
                </a:moveTo>
                <a:lnTo>
                  <a:pt x="138425" y="74051"/>
                </a:lnTo>
                <a:lnTo>
                  <a:pt x="135039" y="81973"/>
                </a:lnTo>
                <a:lnTo>
                  <a:pt x="128495" y="90012"/>
                </a:lnTo>
                <a:lnTo>
                  <a:pt x="118148" y="100291"/>
                </a:lnTo>
                <a:lnTo>
                  <a:pt x="38823" y="25069"/>
                </a:lnTo>
                <a:lnTo>
                  <a:pt x="34796" y="16896"/>
                </a:lnTo>
                <a:lnTo>
                  <a:pt x="40064" y="5602"/>
                </a:lnTo>
                <a:lnTo>
                  <a:pt x="42202" y="3340"/>
                </a:lnTo>
                <a:lnTo>
                  <a:pt x="38823" y="0"/>
                </a:lnTo>
                <a:lnTo>
                  <a:pt x="0" y="41783"/>
                </a:lnTo>
                <a:lnTo>
                  <a:pt x="1689" y="43459"/>
                </a:lnTo>
                <a:lnTo>
                  <a:pt x="14948" y="36231"/>
                </a:lnTo>
                <a:lnTo>
                  <a:pt x="22764" y="38990"/>
                </a:lnTo>
                <a:lnTo>
                  <a:pt x="23634" y="40119"/>
                </a:lnTo>
                <a:lnTo>
                  <a:pt x="102958" y="115328"/>
                </a:lnTo>
                <a:lnTo>
                  <a:pt x="92837" y="125361"/>
                </a:lnTo>
                <a:lnTo>
                  <a:pt x="85643" y="132881"/>
                </a:lnTo>
                <a:lnTo>
                  <a:pt x="78000" y="137028"/>
                </a:lnTo>
                <a:lnTo>
                  <a:pt x="68210" y="136272"/>
                </a:lnTo>
                <a:lnTo>
                  <a:pt x="54574" y="129084"/>
                </a:lnTo>
                <a:lnTo>
                  <a:pt x="54013" y="128701"/>
                </a:lnTo>
                <a:lnTo>
                  <a:pt x="50634" y="132041"/>
                </a:lnTo>
                <a:lnTo>
                  <a:pt x="75958" y="155448"/>
                </a:lnTo>
                <a:lnTo>
                  <a:pt x="156972" y="71869"/>
                </a:lnTo>
                <a:lnTo>
                  <a:pt x="131660" y="48475"/>
                </a:lnTo>
                <a:lnTo>
                  <a:pt x="128282" y="51816"/>
                </a:lnTo>
                <a:lnTo>
                  <a:pt x="136793" y="64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334240" y="1354830"/>
            <a:ext cx="181356" cy="179832"/>
          </a:xfrm>
          <a:custGeom>
            <a:avLst/>
            <a:gdLst/>
            <a:ahLst/>
            <a:cxnLst/>
            <a:rect l="l" t="t" r="r" b="b"/>
            <a:pathLst>
              <a:path w="181355" h="179831">
                <a:moveTo>
                  <a:pt x="132664" y="164706"/>
                </a:moveTo>
                <a:lnTo>
                  <a:pt x="125945" y="169748"/>
                </a:lnTo>
                <a:lnTo>
                  <a:pt x="164566" y="178155"/>
                </a:lnTo>
                <a:lnTo>
                  <a:pt x="167919" y="179832"/>
                </a:lnTo>
                <a:lnTo>
                  <a:pt x="174637" y="179832"/>
                </a:lnTo>
                <a:lnTo>
                  <a:pt x="178003" y="176479"/>
                </a:lnTo>
                <a:lnTo>
                  <a:pt x="181355" y="174790"/>
                </a:lnTo>
                <a:lnTo>
                  <a:pt x="181355" y="171437"/>
                </a:lnTo>
                <a:lnTo>
                  <a:pt x="178003" y="168071"/>
                </a:lnTo>
                <a:lnTo>
                  <a:pt x="176326" y="164706"/>
                </a:lnTo>
                <a:lnTo>
                  <a:pt x="132664" y="164706"/>
                </a:lnTo>
                <a:close/>
              </a:path>
              <a:path w="181355" h="179831">
                <a:moveTo>
                  <a:pt x="122580" y="126060"/>
                </a:moveTo>
                <a:lnTo>
                  <a:pt x="72212" y="92443"/>
                </a:lnTo>
                <a:lnTo>
                  <a:pt x="132664" y="154622"/>
                </a:lnTo>
                <a:lnTo>
                  <a:pt x="136016" y="151269"/>
                </a:lnTo>
                <a:lnTo>
                  <a:pt x="117551" y="47066"/>
                </a:lnTo>
                <a:lnTo>
                  <a:pt x="122580" y="126060"/>
                </a:lnTo>
                <a:close/>
              </a:path>
              <a:path w="181355" h="179831">
                <a:moveTo>
                  <a:pt x="1676" y="80670"/>
                </a:moveTo>
                <a:lnTo>
                  <a:pt x="13253" y="78042"/>
                </a:lnTo>
                <a:lnTo>
                  <a:pt x="23635" y="82284"/>
                </a:lnTo>
                <a:lnTo>
                  <a:pt x="28549" y="85712"/>
                </a:lnTo>
                <a:lnTo>
                  <a:pt x="132664" y="154622"/>
                </a:lnTo>
                <a:lnTo>
                  <a:pt x="72212" y="92443"/>
                </a:lnTo>
                <a:lnTo>
                  <a:pt x="112509" y="65544"/>
                </a:lnTo>
                <a:lnTo>
                  <a:pt x="122580" y="126060"/>
                </a:lnTo>
                <a:lnTo>
                  <a:pt x="117551" y="47066"/>
                </a:lnTo>
                <a:lnTo>
                  <a:pt x="114812" y="31985"/>
                </a:lnTo>
                <a:lnTo>
                  <a:pt x="113287" y="19266"/>
                </a:lnTo>
                <a:lnTo>
                  <a:pt x="114906" y="9100"/>
                </a:lnTo>
                <a:lnTo>
                  <a:pt x="119227" y="3365"/>
                </a:lnTo>
                <a:lnTo>
                  <a:pt x="117551" y="0"/>
                </a:lnTo>
                <a:lnTo>
                  <a:pt x="83959" y="21856"/>
                </a:lnTo>
                <a:lnTo>
                  <a:pt x="85648" y="25209"/>
                </a:lnTo>
                <a:lnTo>
                  <a:pt x="92354" y="21856"/>
                </a:lnTo>
                <a:lnTo>
                  <a:pt x="99072" y="20167"/>
                </a:lnTo>
                <a:lnTo>
                  <a:pt x="102438" y="25209"/>
                </a:lnTo>
                <a:lnTo>
                  <a:pt x="105753" y="36392"/>
                </a:lnTo>
                <a:lnTo>
                  <a:pt x="108730" y="50211"/>
                </a:lnTo>
                <a:lnTo>
                  <a:pt x="110832" y="57150"/>
                </a:lnTo>
                <a:lnTo>
                  <a:pt x="65493" y="85712"/>
                </a:lnTo>
                <a:lnTo>
                  <a:pt x="50380" y="75628"/>
                </a:lnTo>
                <a:lnTo>
                  <a:pt x="38895" y="67567"/>
                </a:lnTo>
                <a:lnTo>
                  <a:pt x="36712" y="60995"/>
                </a:lnTo>
                <a:lnTo>
                  <a:pt x="43836" y="53257"/>
                </a:lnTo>
                <a:lnTo>
                  <a:pt x="45338" y="52108"/>
                </a:lnTo>
                <a:lnTo>
                  <a:pt x="43662" y="48742"/>
                </a:lnTo>
                <a:lnTo>
                  <a:pt x="0" y="77317"/>
                </a:lnTo>
                <a:lnTo>
                  <a:pt x="1676" y="80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87720" y="1704189"/>
            <a:ext cx="2260183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45"/>
              </a:lnSpc>
              <a:spcBef>
                <a:spcPts val="97"/>
              </a:spcBef>
            </a:pP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8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8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1800" spc="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8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upe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8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io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r>
              <a:rPr sz="1800" spc="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8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ani</a:t>
            </a:r>
            <a:r>
              <a:rPr sz="18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tà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20497" y="4118953"/>
            <a:ext cx="3848669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95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nuovo</a:t>
            </a:r>
            <a:r>
              <a:rPr sz="4000" b="1" spc="-28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40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coronavirus</a:t>
            </a:r>
            <a:endParaRPr sz="4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316992"/>
            <a:ext cx="2059231" cy="2365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algn="r">
              <a:lnSpc>
                <a:spcPct val="95621"/>
              </a:lnSpc>
              <a:spcBef>
                <a:spcPts val="4063"/>
              </a:spcBef>
            </a:pPr>
            <a:r>
              <a:rPr sz="4400" spc="-4" dirty="0" smtClean="0">
                <a:latin typeface="Arial Narrow"/>
                <a:cs typeface="Arial Narrow"/>
              </a:rPr>
              <a:t>U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346704"/>
            <a:ext cx="11501628" cy="3122676"/>
          </a:xfrm>
          <a:custGeom>
            <a:avLst/>
            <a:gdLst/>
            <a:ahLst/>
            <a:cxnLst/>
            <a:rect l="l" t="t" r="r" b="b"/>
            <a:pathLst>
              <a:path w="11501628" h="3122676">
                <a:moveTo>
                  <a:pt x="0" y="0"/>
                </a:moveTo>
                <a:lnTo>
                  <a:pt x="0" y="3122676"/>
                </a:lnTo>
                <a:lnTo>
                  <a:pt x="11501628" y="3122676"/>
                </a:lnTo>
                <a:lnTo>
                  <a:pt x="11501628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19327"/>
            <a:ext cx="8939784" cy="2430780"/>
          </a:xfrm>
          <a:custGeom>
            <a:avLst/>
            <a:gdLst/>
            <a:ahLst/>
            <a:cxnLst/>
            <a:rect l="l" t="t" r="r" b="b"/>
            <a:pathLst>
              <a:path w="8939784" h="2430780">
                <a:moveTo>
                  <a:pt x="0" y="2430780"/>
                </a:moveTo>
                <a:lnTo>
                  <a:pt x="8939784" y="2430780"/>
                </a:lnTo>
                <a:lnTo>
                  <a:pt x="8939784" y="0"/>
                </a:lnTo>
                <a:lnTo>
                  <a:pt x="0" y="0"/>
                </a:lnTo>
                <a:lnTo>
                  <a:pt x="0" y="2430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316992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810797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7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3456" y="1014951"/>
            <a:ext cx="6757964" cy="19259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43251" marR="83480">
              <a:lnSpc>
                <a:spcPts val="4615"/>
              </a:lnSpc>
              <a:spcBef>
                <a:spcPts val="230"/>
              </a:spcBef>
            </a:pP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a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la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sc</a:t>
            </a:r>
            <a:r>
              <a:rPr sz="4400" spc="-4" dirty="0" smtClean="0">
                <a:latin typeface="Arial Narrow"/>
                <a:cs typeface="Arial Narrow"/>
              </a:rPr>
              <a:t>her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na</a:t>
            </a:r>
            <a:endParaRPr sz="4400">
              <a:latin typeface="Arial Narrow"/>
              <a:cs typeface="Arial Narrow"/>
            </a:endParaRPr>
          </a:p>
          <a:p>
            <a:pPr marL="12700">
              <a:lnSpc>
                <a:spcPct val="99431"/>
              </a:lnSpc>
              <a:spcBef>
                <a:spcPts val="909"/>
              </a:spcBef>
            </a:pP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0" dirty="0" smtClean="0">
                <a:latin typeface="Arial Narrow"/>
                <a:cs typeface="Arial Narrow"/>
              </a:rPr>
              <a:t>lo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pe</a:t>
            </a:r>
            <a:r>
              <a:rPr sz="4400" spc="4" dirty="0" smtClean="0">
                <a:latin typeface="Arial Narrow"/>
                <a:cs typeface="Arial Narrow"/>
              </a:rPr>
              <a:t>tt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d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-4" dirty="0" smtClean="0">
                <a:latin typeface="Arial Narrow"/>
                <a:cs typeface="Arial Narrow"/>
              </a:rPr>
              <a:t>e</a:t>
            </a:r>
            <a:r>
              <a:rPr sz="4400" spc="4" dirty="0" smtClean="0">
                <a:latin typeface="Arial Narrow"/>
                <a:cs typeface="Arial Narrow"/>
              </a:rPr>
              <a:t>ss</a:t>
            </a:r>
            <a:r>
              <a:rPr sz="4400" spc="-4" dirty="0" smtClean="0">
                <a:latin typeface="Arial Narrow"/>
                <a:cs typeface="Arial Narrow"/>
              </a:rPr>
              <a:t>er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l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o o 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ss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st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3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per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on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2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l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346704"/>
            <a:ext cx="11501628" cy="31226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60896" marR="1200801">
              <a:lnSpc>
                <a:spcPct val="100020"/>
              </a:lnSpc>
              <a:spcBef>
                <a:spcPts val="1458"/>
              </a:spcBef>
            </a:pPr>
            <a:r>
              <a:rPr sz="3200" spc="-139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’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ganizzazion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ondial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dell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S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tà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acco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indossa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asche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sospe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ave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nuov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onavi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esen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qual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oss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endi cu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sospe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tta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nuov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onavi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viaggi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ecen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C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espi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).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07492" y="719327"/>
            <a:ext cx="11213592" cy="58140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25844">
              <a:lnSpc>
                <a:spcPct val="95621"/>
              </a:lnSpc>
              <a:spcBef>
                <a:spcPts val="22146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7652" y="719327"/>
            <a:ext cx="9933432" cy="5814060"/>
          </a:xfrm>
          <a:custGeom>
            <a:avLst/>
            <a:gdLst/>
            <a:ahLst/>
            <a:cxnLst/>
            <a:rect l="l" t="t" r="r" b="b"/>
            <a:pathLst>
              <a:path w="9933432" h="5814060">
                <a:moveTo>
                  <a:pt x="0" y="5814060"/>
                </a:moveTo>
                <a:lnTo>
                  <a:pt x="9933432" y="5814060"/>
                </a:lnTo>
                <a:lnTo>
                  <a:pt x="9933432" y="0"/>
                </a:lnTo>
                <a:lnTo>
                  <a:pt x="0" y="0"/>
                </a:lnTo>
                <a:lnTo>
                  <a:pt x="0" y="58140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7492" y="719327"/>
            <a:ext cx="1280159" cy="5814060"/>
          </a:xfrm>
          <a:custGeom>
            <a:avLst/>
            <a:gdLst/>
            <a:ahLst/>
            <a:cxnLst/>
            <a:rect l="l" t="t" r="r" b="b"/>
            <a:pathLst>
              <a:path w="1280159" h="5814060">
                <a:moveTo>
                  <a:pt x="0" y="0"/>
                </a:moveTo>
                <a:lnTo>
                  <a:pt x="0" y="5814060"/>
                </a:lnTo>
                <a:lnTo>
                  <a:pt x="1280159" y="5814060"/>
                </a:lnTo>
                <a:lnTo>
                  <a:pt x="1280159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95500" y="975359"/>
            <a:ext cx="9308591" cy="1182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18595" y="2029173"/>
            <a:ext cx="8980583" cy="40138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83480">
              <a:lnSpc>
                <a:spcPts val="4615"/>
              </a:lnSpc>
              <a:spcBef>
                <a:spcPts val="230"/>
              </a:spcBef>
            </a:pPr>
            <a:r>
              <a:rPr sz="4400" spc="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u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a a li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-4" dirty="0" smtClean="0">
                <a:latin typeface="Arial Narrow"/>
                <a:cs typeface="Arial Narrow"/>
              </a:rPr>
              <a:t>ar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24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la </a:t>
            </a:r>
            <a:r>
              <a:rPr sz="4400" spc="-4" dirty="0" smtClean="0">
                <a:latin typeface="Arial Narrow"/>
                <a:cs typeface="Arial Narrow"/>
              </a:rPr>
              <a:t>d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54" dirty="0" smtClean="0">
                <a:latin typeface="Arial Narrow"/>
                <a:cs typeface="Arial Narrow"/>
              </a:rPr>
              <a:t>f</a:t>
            </a:r>
            <a:r>
              <a:rPr sz="4400" spc="4" dirty="0" smtClean="0">
                <a:latin typeface="Arial Narrow"/>
                <a:cs typeface="Arial Narrow"/>
              </a:rPr>
              <a:t>f</a:t>
            </a:r>
            <a:r>
              <a:rPr sz="4400" spc="-4" dirty="0" smtClean="0">
                <a:latin typeface="Arial Narrow"/>
                <a:cs typeface="Arial Narrow"/>
              </a:rPr>
              <a:t>u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on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de</a:t>
            </a:r>
            <a:r>
              <a:rPr sz="4400" spc="0" dirty="0" smtClean="0">
                <a:latin typeface="Arial Narrow"/>
                <a:cs typeface="Arial Narrow"/>
              </a:rPr>
              <a:t>l</a:t>
            </a:r>
            <a:r>
              <a:rPr sz="4400" spc="19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v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ru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,</a:t>
            </a:r>
            <a:endParaRPr sz="4400">
              <a:latin typeface="Arial Narrow"/>
              <a:cs typeface="Arial Narrow"/>
            </a:endParaRPr>
          </a:p>
          <a:p>
            <a:pPr marL="12700" marR="83480">
              <a:lnSpc>
                <a:spcPct val="95621"/>
              </a:lnSpc>
            </a:pP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0" dirty="0" smtClean="0">
                <a:latin typeface="Arial Narrow"/>
                <a:cs typeface="Arial Narrow"/>
              </a:rPr>
              <a:t>a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de</a:t>
            </a:r>
            <a:r>
              <a:rPr sz="4400" spc="4" dirty="0" smtClean="0">
                <a:latin typeface="Arial Narrow"/>
                <a:cs typeface="Arial Narrow"/>
              </a:rPr>
              <a:t>v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1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e</a:t>
            </a:r>
            <a:r>
              <a:rPr sz="4400" spc="4" dirty="0" smtClean="0">
                <a:latin typeface="Arial Narrow"/>
                <a:cs typeface="Arial Narrow"/>
              </a:rPr>
              <a:t>ss</a:t>
            </a:r>
            <a:r>
              <a:rPr sz="4400" spc="-4" dirty="0" smtClean="0">
                <a:latin typeface="Arial Narrow"/>
                <a:cs typeface="Arial Narrow"/>
              </a:rPr>
              <a:t>er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ado</a:t>
            </a:r>
            <a:r>
              <a:rPr sz="4400" spc="4" dirty="0" smtClean="0">
                <a:latin typeface="Arial Narrow"/>
                <a:cs typeface="Arial Narrow"/>
              </a:rPr>
              <a:t>tt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a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in </a:t>
            </a:r>
            <a:r>
              <a:rPr sz="4400" spc="-4" dirty="0" smtClean="0">
                <a:latin typeface="Arial Narrow"/>
                <a:cs typeface="Arial Narrow"/>
              </a:rPr>
              <a:t>agg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un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a</a:t>
            </a:r>
            <a:endParaRPr sz="4400">
              <a:latin typeface="Arial Narrow"/>
              <a:cs typeface="Arial Narrow"/>
            </a:endParaRPr>
          </a:p>
          <a:p>
            <a:pPr marL="12700">
              <a:lnSpc>
                <a:spcPts val="5048"/>
              </a:lnSpc>
              <a:spcBef>
                <a:spcPts val="229"/>
              </a:spcBef>
            </a:pP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d</a:t>
            </a:r>
            <a:r>
              <a:rPr sz="4400" spc="1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l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-4" dirty="0" smtClean="0">
                <a:latin typeface="Arial Narrow"/>
                <a:cs typeface="Arial Narrow"/>
              </a:rPr>
              <a:t>r</a:t>
            </a:r>
            <a:r>
              <a:rPr sz="4400" spc="0" dirty="0" smtClean="0">
                <a:latin typeface="Arial Narrow"/>
                <a:cs typeface="Arial Narrow"/>
              </a:rPr>
              <a:t>e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ur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2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d</a:t>
            </a:r>
            <a:r>
              <a:rPr sz="4400" spc="0" dirty="0" smtClean="0">
                <a:latin typeface="Arial Narrow"/>
                <a:cs typeface="Arial Narrow"/>
              </a:rPr>
              <a:t>i i</a:t>
            </a:r>
            <a:r>
              <a:rPr sz="4400" spc="-4" dirty="0" smtClean="0">
                <a:latin typeface="Arial Narrow"/>
                <a:cs typeface="Arial Narrow"/>
              </a:rPr>
              <a:t>g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en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1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qua</a:t>
            </a:r>
            <a:r>
              <a:rPr sz="4400" spc="0" dirty="0" smtClean="0">
                <a:latin typeface="Arial Narrow"/>
                <a:cs typeface="Arial Narrow"/>
              </a:rPr>
              <a:t>li</a:t>
            </a:r>
            <a:r>
              <a:rPr sz="4400" spc="19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il l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v</a:t>
            </a:r>
            <a:r>
              <a:rPr sz="4400" spc="-4" dirty="0" smtClean="0">
                <a:latin typeface="Arial Narrow"/>
                <a:cs typeface="Arial Narrow"/>
              </a:rPr>
              <a:t>agg</a:t>
            </a:r>
            <a:r>
              <a:rPr sz="4400" spc="0" dirty="0" smtClean="0">
                <a:latin typeface="Arial Narrow"/>
                <a:cs typeface="Arial Narrow"/>
              </a:rPr>
              <a:t>io </a:t>
            </a:r>
            <a:endParaRPr sz="4400">
              <a:latin typeface="Arial Narrow"/>
              <a:cs typeface="Arial Narrow"/>
            </a:endParaRPr>
          </a:p>
          <a:p>
            <a:pPr marL="12700">
              <a:lnSpc>
                <a:spcPts val="5048"/>
              </a:lnSpc>
              <a:spcBef>
                <a:spcPts val="530"/>
              </a:spcBef>
            </a:pP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cc</a:t>
            </a:r>
            <a:r>
              <a:rPr sz="4400" spc="-4" dirty="0" smtClean="0">
                <a:latin typeface="Arial Narrow"/>
                <a:cs typeface="Arial Narrow"/>
              </a:rPr>
              <a:t>ura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o </a:t>
            </a:r>
            <a:r>
              <a:rPr sz="4400" spc="-4" dirty="0" smtClean="0">
                <a:latin typeface="Arial Narrow"/>
                <a:cs typeface="Arial Narrow"/>
              </a:rPr>
              <a:t>de</a:t>
            </a:r>
            <a:r>
              <a:rPr sz="4400" spc="0" dirty="0" smtClean="0">
                <a:latin typeface="Arial Narrow"/>
                <a:cs typeface="Arial Narrow"/>
              </a:rPr>
              <a:t>lle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an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-4" dirty="0" smtClean="0">
                <a:latin typeface="Arial Narrow"/>
                <a:cs typeface="Arial Narrow"/>
              </a:rPr>
              <a:t>pe</a:t>
            </a:r>
            <a:r>
              <a:rPr sz="4400" spc="0" dirty="0" smtClean="0">
                <a:latin typeface="Arial Narrow"/>
                <a:cs typeface="Arial Narrow"/>
              </a:rPr>
              <a:t>r 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l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en</a:t>
            </a:r>
            <a:r>
              <a:rPr sz="4400" spc="0" dirty="0" smtClean="0">
                <a:latin typeface="Arial Narrow"/>
                <a:cs typeface="Arial Narrow"/>
              </a:rPr>
              <a:t>o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2</a:t>
            </a:r>
            <a:r>
              <a:rPr sz="4400" spc="0" dirty="0" smtClean="0">
                <a:latin typeface="Arial Narrow"/>
                <a:cs typeface="Arial Narrow"/>
              </a:rPr>
              <a:t>0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e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ond</a:t>
            </a:r>
            <a:r>
              <a:rPr sz="4400" spc="0" dirty="0" smtClean="0">
                <a:latin typeface="Arial Narrow"/>
                <a:cs typeface="Arial Narrow"/>
              </a:rPr>
              <a:t>i. </a:t>
            </a:r>
            <a:endParaRPr sz="4400">
              <a:latin typeface="Arial Narrow"/>
              <a:cs typeface="Arial Narrow"/>
            </a:endParaRPr>
          </a:p>
          <a:p>
            <a:pPr marL="12700">
              <a:lnSpc>
                <a:spcPts val="5048"/>
              </a:lnSpc>
              <a:spcBef>
                <a:spcPts val="530"/>
              </a:spcBef>
            </a:pPr>
            <a:r>
              <a:rPr sz="4400" spc="-4" dirty="0" smtClean="0">
                <a:latin typeface="Arial Narrow"/>
                <a:cs typeface="Arial Narrow"/>
              </a:rPr>
              <a:t>No</a:t>
            </a:r>
            <a:r>
              <a:rPr sz="4400" spc="0" dirty="0" smtClean="0">
                <a:latin typeface="Arial Narrow"/>
                <a:cs typeface="Arial Narrow"/>
              </a:rPr>
              <a:t>n è </a:t>
            </a:r>
            <a:r>
              <a:rPr sz="4400" spc="-4" dirty="0" smtClean="0">
                <a:latin typeface="Arial Narrow"/>
                <a:cs typeface="Arial Narrow"/>
              </a:rPr>
              <a:t>u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ile i</a:t>
            </a:r>
            <a:r>
              <a:rPr sz="4400" spc="-4" dirty="0" smtClean="0">
                <a:latin typeface="Arial Narrow"/>
                <a:cs typeface="Arial Narrow"/>
              </a:rPr>
              <a:t>ndo</a:t>
            </a:r>
            <a:r>
              <a:rPr sz="4400" spc="4" dirty="0" smtClean="0">
                <a:latin typeface="Arial Narrow"/>
                <a:cs typeface="Arial Narrow"/>
              </a:rPr>
              <a:t>ss</a:t>
            </a:r>
            <a:r>
              <a:rPr sz="4400" spc="-4" dirty="0" smtClean="0">
                <a:latin typeface="Arial Narrow"/>
                <a:cs typeface="Arial Narrow"/>
              </a:rPr>
              <a:t>ar</a:t>
            </a:r>
            <a:r>
              <a:rPr sz="4400" spc="0" dirty="0" smtClean="0">
                <a:latin typeface="Arial Narrow"/>
                <a:cs typeface="Arial Narrow"/>
              </a:rPr>
              <a:t>e </a:t>
            </a:r>
            <a:r>
              <a:rPr sz="4400" spc="-4" dirty="0" smtClean="0">
                <a:latin typeface="Arial Narrow"/>
                <a:cs typeface="Arial Narrow"/>
              </a:rPr>
              <a:t>p</a:t>
            </a:r>
            <a:r>
              <a:rPr sz="4400" spc="0" dirty="0" smtClean="0">
                <a:latin typeface="Arial Narrow"/>
                <a:cs typeface="Arial Narrow"/>
              </a:rPr>
              <a:t>iù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sc</a:t>
            </a:r>
            <a:r>
              <a:rPr sz="4400" spc="-4" dirty="0" smtClean="0">
                <a:latin typeface="Arial Narrow"/>
                <a:cs typeface="Arial Narrow"/>
              </a:rPr>
              <a:t>her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ne</a:t>
            </a:r>
            <a:endParaRPr sz="4400">
              <a:latin typeface="Arial Narrow"/>
              <a:cs typeface="Arial Narrow"/>
            </a:endParaRPr>
          </a:p>
          <a:p>
            <a:pPr marL="12700" marR="83480">
              <a:lnSpc>
                <a:spcPts val="4745"/>
              </a:lnSpc>
              <a:spcBef>
                <a:spcPts val="767"/>
              </a:spcBef>
            </a:pP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4" dirty="0" smtClean="0">
                <a:latin typeface="Arial Narrow"/>
                <a:cs typeface="Arial Narrow"/>
              </a:rPr>
              <a:t>v</a:t>
            </a:r>
            <a:r>
              <a:rPr sz="4400" spc="-4" dirty="0" smtClean="0">
                <a:latin typeface="Arial Narrow"/>
                <a:cs typeface="Arial Narrow"/>
              </a:rPr>
              <a:t>rappo</a:t>
            </a:r>
            <a:r>
              <a:rPr sz="4400" spc="4" dirty="0" smtClean="0">
                <a:latin typeface="Arial Narrow"/>
                <a:cs typeface="Arial Narrow"/>
              </a:rPr>
              <a:t>st</a:t>
            </a:r>
            <a:r>
              <a:rPr sz="4400" spc="-4" dirty="0" smtClean="0">
                <a:latin typeface="Arial Narrow"/>
                <a:cs typeface="Arial Narrow"/>
              </a:rPr>
              <a:t>e.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7492" y="719327"/>
            <a:ext cx="1280159" cy="58140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316992"/>
            <a:ext cx="1983165" cy="26111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R="127506" algn="r">
              <a:lnSpc>
                <a:spcPct val="95621"/>
              </a:lnSpc>
              <a:spcBef>
                <a:spcPts val="4063"/>
              </a:spcBef>
            </a:pPr>
            <a:r>
              <a:rPr sz="4400" spc="0" dirty="0" smtClean="0">
                <a:latin typeface="Arial Narrow"/>
                <a:cs typeface="Arial Narrow"/>
              </a:rPr>
              <a:t>I</a:t>
            </a:r>
            <a:endParaRPr sz="4400">
              <a:latin typeface="Arial Narrow"/>
              <a:cs typeface="Arial Narrow"/>
            </a:endParaRPr>
          </a:p>
          <a:p>
            <a:pPr algn="r">
              <a:lnSpc>
                <a:spcPts val="4935"/>
              </a:lnSpc>
              <a:spcBef>
                <a:spcPts val="5758"/>
              </a:spcBef>
            </a:pPr>
            <a:r>
              <a:rPr sz="6600" spc="-4" baseline="-1980" dirty="0" smtClean="0">
                <a:latin typeface="Arial Narrow"/>
                <a:cs typeface="Arial Narrow"/>
              </a:rPr>
              <a:t>n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346704"/>
            <a:ext cx="11041380" cy="3374136"/>
          </a:xfrm>
          <a:custGeom>
            <a:avLst/>
            <a:gdLst/>
            <a:ahLst/>
            <a:cxnLst/>
            <a:rect l="l" t="t" r="r" b="b"/>
            <a:pathLst>
              <a:path w="11041380" h="3374136">
                <a:moveTo>
                  <a:pt x="0" y="0"/>
                </a:moveTo>
                <a:lnTo>
                  <a:pt x="0" y="3374136"/>
                </a:lnTo>
                <a:lnTo>
                  <a:pt x="11041380" y="3374136"/>
                </a:lnTo>
                <a:lnTo>
                  <a:pt x="11041380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19327"/>
            <a:ext cx="8939784" cy="2430780"/>
          </a:xfrm>
          <a:custGeom>
            <a:avLst/>
            <a:gdLst/>
            <a:ahLst/>
            <a:cxnLst/>
            <a:rect l="l" t="t" r="r" b="b"/>
            <a:pathLst>
              <a:path w="8939784" h="2430780">
                <a:moveTo>
                  <a:pt x="0" y="2430780"/>
                </a:moveTo>
                <a:lnTo>
                  <a:pt x="8939784" y="2430780"/>
                </a:lnTo>
                <a:lnTo>
                  <a:pt x="8939784" y="0"/>
                </a:lnTo>
                <a:lnTo>
                  <a:pt x="0" y="0"/>
                </a:lnTo>
                <a:lnTo>
                  <a:pt x="0" y="2430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316992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810797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8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3456" y="1014951"/>
            <a:ext cx="5788210" cy="19259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7185" marR="83480">
              <a:lnSpc>
                <a:spcPts val="4615"/>
              </a:lnSpc>
              <a:spcBef>
                <a:spcPts val="230"/>
              </a:spcBef>
            </a:pPr>
            <a:r>
              <a:rPr sz="4400" spc="-4" dirty="0" smtClean="0">
                <a:latin typeface="Arial Narrow"/>
                <a:cs typeface="Arial Narrow"/>
              </a:rPr>
              <a:t>p</a:t>
            </a:r>
            <a:r>
              <a:rPr sz="4400" spc="0" dirty="0" smtClean="0">
                <a:latin typeface="Arial Narrow"/>
                <a:cs typeface="Arial Narrow"/>
              </a:rPr>
              <a:t>r</a:t>
            </a:r>
            <a:r>
              <a:rPr sz="4400" spc="-4" dirty="0" smtClean="0">
                <a:latin typeface="Arial Narrow"/>
                <a:cs typeface="Arial Narrow"/>
              </a:rPr>
              <a:t>odo</a:t>
            </a:r>
            <a:r>
              <a:rPr sz="4400" spc="4" dirty="0" smtClean="0">
                <a:latin typeface="Arial Narrow"/>
                <a:cs typeface="Arial Narrow"/>
              </a:rPr>
              <a:t>tt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4" dirty="0" smtClean="0">
                <a:latin typeface="Arial Narrow"/>
                <a:cs typeface="Arial Narrow"/>
              </a:rPr>
              <a:t>MA</a:t>
            </a:r>
            <a:r>
              <a:rPr sz="4400" spc="0" dirty="0" smtClean="0">
                <a:latin typeface="Arial Narrow"/>
                <a:cs typeface="Arial Narrow"/>
              </a:rPr>
              <a:t>DE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I</a:t>
            </a:r>
            <a:r>
              <a:rPr sz="4400" spc="0" dirty="0" smtClean="0">
                <a:latin typeface="Arial Narrow"/>
                <a:cs typeface="Arial Narrow"/>
              </a:rPr>
              <a:t>N</a:t>
            </a:r>
            <a:r>
              <a:rPr sz="4400" spc="-9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CH</a:t>
            </a:r>
            <a:r>
              <a:rPr sz="4400" spc="4" dirty="0" smtClean="0">
                <a:latin typeface="Arial Narrow"/>
                <a:cs typeface="Arial Narrow"/>
              </a:rPr>
              <a:t>I</a:t>
            </a:r>
            <a:r>
              <a:rPr sz="4400" spc="0" dirty="0" smtClean="0">
                <a:latin typeface="Arial Narrow"/>
                <a:cs typeface="Arial Narrow"/>
              </a:rPr>
              <a:t>NA</a:t>
            </a:r>
            <a:endParaRPr sz="4400">
              <a:latin typeface="Arial Narrow"/>
              <a:cs typeface="Arial Narrow"/>
            </a:endParaRPr>
          </a:p>
          <a:p>
            <a:pPr marL="267185" indent="-254485">
              <a:lnSpc>
                <a:spcPct val="99431"/>
              </a:lnSpc>
              <a:spcBef>
                <a:spcPts val="909"/>
              </a:spcBef>
              <a:tabLst>
                <a:tab pos="393700" algn="l"/>
              </a:tabLst>
            </a:pPr>
            <a:r>
              <a:rPr sz="4400" spc="0" dirty="0" smtClean="0">
                <a:latin typeface="Arial Narrow"/>
                <a:cs typeface="Arial Narrow"/>
              </a:rPr>
              <a:t>e		i </a:t>
            </a:r>
            <a:r>
              <a:rPr sz="4400" spc="-4" dirty="0" smtClean="0">
                <a:latin typeface="Arial Narrow"/>
                <a:cs typeface="Arial Narrow"/>
              </a:rPr>
              <a:t>pa</a:t>
            </a:r>
            <a:r>
              <a:rPr sz="4400" spc="4" dirty="0" smtClean="0">
                <a:latin typeface="Arial Narrow"/>
                <a:cs typeface="Arial Narrow"/>
              </a:rPr>
              <a:t>cc</a:t>
            </a:r>
            <a:r>
              <a:rPr sz="4400" spc="-4" dirty="0" smtClean="0">
                <a:latin typeface="Arial Narrow"/>
                <a:cs typeface="Arial Narrow"/>
              </a:rPr>
              <a:t>h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-4" dirty="0" smtClean="0">
                <a:latin typeface="Arial Narrow"/>
                <a:cs typeface="Arial Narrow"/>
              </a:rPr>
              <a:t>r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e</a:t>
            </a:r>
            <a:r>
              <a:rPr sz="4400" spc="4" dirty="0" smtClean="0">
                <a:latin typeface="Arial Narrow"/>
                <a:cs typeface="Arial Narrow"/>
              </a:rPr>
              <a:t>v</a:t>
            </a:r>
            <a:r>
              <a:rPr sz="4400" spc="-4" dirty="0" smtClean="0">
                <a:latin typeface="Arial Narrow"/>
                <a:cs typeface="Arial Narrow"/>
              </a:rPr>
              <a:t>u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da</a:t>
            </a:r>
            <a:r>
              <a:rPr sz="4400" spc="0" dirty="0" smtClean="0">
                <a:latin typeface="Arial Narrow"/>
                <a:cs typeface="Arial Narrow"/>
              </a:rPr>
              <a:t>lla </a:t>
            </a:r>
            <a:r>
              <a:rPr sz="4400" spc="-4" dirty="0" smtClean="0">
                <a:latin typeface="Arial Narrow"/>
                <a:cs typeface="Arial Narrow"/>
              </a:rPr>
              <a:t>C</a:t>
            </a:r>
            <a:r>
              <a:rPr sz="4400" spc="4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na o</a:t>
            </a:r>
            <a:r>
              <a:rPr sz="4400" spc="0" dirty="0" smtClean="0">
                <a:latin typeface="Arial Narrow"/>
                <a:cs typeface="Arial Narrow"/>
              </a:rPr>
              <a:t>n</a:t>
            </a:r>
            <a:r>
              <a:rPr sz="4400" spc="1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on</a:t>
            </a:r>
            <a:r>
              <a:rPr sz="4400" spc="0" dirty="0" smtClean="0">
                <a:latin typeface="Arial Narrow"/>
                <a:cs typeface="Arial Narrow"/>
              </a:rPr>
              <a:t>o</a:t>
            </a:r>
            <a:r>
              <a:rPr sz="4400" spc="14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per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0" dirty="0" smtClean="0">
                <a:latin typeface="Arial Narrow"/>
                <a:cs typeface="Arial Narrow"/>
              </a:rPr>
              <a:t>l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346704"/>
            <a:ext cx="11041380" cy="3374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400"/>
              </a:lnSpc>
              <a:spcBef>
                <a:spcPts val="73"/>
              </a:spcBef>
            </a:pPr>
            <a:endParaRPr sz="1400"/>
          </a:p>
          <a:p>
            <a:pPr marL="460896" marR="584963">
              <a:lnSpc>
                <a:spcPct val="100020"/>
              </a:lnSpc>
            </a:pPr>
            <a:r>
              <a:rPr sz="3200" spc="-139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’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ganizzazion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ondial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dell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tà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dichia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icevon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pacch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dall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C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a 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ischi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 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rre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nuov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onavi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é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è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 sop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avvive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lung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sull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supe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sz="3200" spc="-18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’ogg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abbia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alcuna evidenz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ogge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odo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C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ove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possano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as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nuov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onavi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(SAR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-C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44" dirty="0" smtClean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).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0"/>
            <a:ext cx="2059231" cy="25811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00"/>
              </a:lnSpc>
              <a:spcBef>
                <a:spcPts val="26"/>
              </a:spcBef>
            </a:pPr>
            <a:endParaRPr sz="800"/>
          </a:p>
          <a:p>
            <a:pPr algn="r">
              <a:lnSpc>
                <a:spcPct val="95621"/>
              </a:lnSpc>
              <a:spcBef>
                <a:spcPts val="4000"/>
              </a:spcBef>
            </a:pPr>
            <a:r>
              <a:rPr sz="4400" spc="-4" dirty="0" smtClean="0">
                <a:latin typeface="Arial Narrow"/>
                <a:cs typeface="Arial Narrow"/>
              </a:rPr>
              <a:t>C</a:t>
            </a:r>
            <a:endParaRPr sz="4400">
              <a:latin typeface="Arial Narrow"/>
              <a:cs typeface="Arial Narrow"/>
            </a:endParaRPr>
          </a:p>
          <a:p>
            <a:pPr marR="76065" algn="r">
              <a:lnSpc>
                <a:spcPts val="4935"/>
              </a:lnSpc>
              <a:spcBef>
                <a:spcPts val="5758"/>
              </a:spcBef>
            </a:pPr>
            <a:r>
              <a:rPr sz="6600" spc="-4" baseline="-1980" dirty="0" smtClean="0">
                <a:latin typeface="Arial Narrow"/>
                <a:cs typeface="Arial Narrow"/>
              </a:rPr>
              <a:t>d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084576"/>
            <a:ext cx="11247120" cy="3604260"/>
          </a:xfrm>
          <a:custGeom>
            <a:avLst/>
            <a:gdLst/>
            <a:ahLst/>
            <a:cxnLst/>
            <a:rect l="l" t="t" r="r" b="b"/>
            <a:pathLst>
              <a:path w="11247120" h="3604260">
                <a:moveTo>
                  <a:pt x="0" y="0"/>
                </a:moveTo>
                <a:lnTo>
                  <a:pt x="0" y="3604260"/>
                </a:lnTo>
                <a:lnTo>
                  <a:pt x="11247120" y="3604260"/>
                </a:lnTo>
                <a:lnTo>
                  <a:pt x="11247120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71855"/>
            <a:ext cx="9468612" cy="2430780"/>
          </a:xfrm>
          <a:custGeom>
            <a:avLst/>
            <a:gdLst/>
            <a:ahLst/>
            <a:cxnLst/>
            <a:rect l="l" t="t" r="r" b="b"/>
            <a:pathLst>
              <a:path w="9468612" h="2430780">
                <a:moveTo>
                  <a:pt x="0" y="2430780"/>
                </a:moveTo>
                <a:lnTo>
                  <a:pt x="9468612" y="2430780"/>
                </a:lnTo>
                <a:lnTo>
                  <a:pt x="9468612" y="0"/>
                </a:lnTo>
                <a:lnTo>
                  <a:pt x="0" y="0"/>
                </a:lnTo>
                <a:lnTo>
                  <a:pt x="0" y="2430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-30480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463758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9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3456" y="667912"/>
            <a:ext cx="7015637" cy="19259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43251" marR="83480">
              <a:lnSpc>
                <a:spcPts val="4615"/>
              </a:lnSpc>
              <a:spcBef>
                <a:spcPts val="230"/>
              </a:spcBef>
            </a:pPr>
            <a:r>
              <a:rPr sz="4400" spc="-4" dirty="0" smtClean="0">
                <a:latin typeface="Arial Narrow"/>
                <a:cs typeface="Arial Narrow"/>
              </a:rPr>
              <a:t>on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tt</a:t>
            </a:r>
            <a:r>
              <a:rPr sz="4400" spc="0" dirty="0" smtClean="0">
                <a:latin typeface="Arial Narrow"/>
                <a:cs typeface="Arial Narrow"/>
              </a:rPr>
              <a:t>a il </a:t>
            </a:r>
            <a:r>
              <a:rPr sz="4400" b="1" spc="0" dirty="0" smtClean="0">
                <a:latin typeface="Arial Narrow"/>
                <a:cs typeface="Arial Narrow"/>
              </a:rPr>
              <a:t>nu</a:t>
            </a:r>
            <a:r>
              <a:rPr sz="4400" b="1" spc="4" dirty="0" smtClean="0">
                <a:latin typeface="Arial Narrow"/>
                <a:cs typeface="Arial Narrow"/>
              </a:rPr>
              <a:t>m</a:t>
            </a:r>
            <a:r>
              <a:rPr sz="4400" b="1" spc="-4" dirty="0" smtClean="0">
                <a:latin typeface="Arial Narrow"/>
                <a:cs typeface="Arial Narrow"/>
              </a:rPr>
              <a:t>e</a:t>
            </a:r>
            <a:r>
              <a:rPr sz="4400" b="1" spc="0" dirty="0" smtClean="0">
                <a:latin typeface="Arial Narrow"/>
                <a:cs typeface="Arial Narrow"/>
              </a:rPr>
              <a:t>ro</a:t>
            </a:r>
            <a:r>
              <a:rPr sz="4400" b="1" spc="-29" dirty="0" smtClean="0">
                <a:latin typeface="Arial Narrow"/>
                <a:cs typeface="Arial Narrow"/>
              </a:rPr>
              <a:t> </a:t>
            </a:r>
            <a:r>
              <a:rPr sz="4400" b="1" spc="-4" dirty="0" smtClean="0">
                <a:latin typeface="Arial Narrow"/>
                <a:cs typeface="Arial Narrow"/>
              </a:rPr>
              <a:t>ve</a:t>
            </a:r>
            <a:r>
              <a:rPr sz="4400" b="1" spc="0" dirty="0" smtClean="0">
                <a:latin typeface="Arial Narrow"/>
                <a:cs typeface="Arial Narrow"/>
              </a:rPr>
              <a:t>rde </a:t>
            </a:r>
            <a:r>
              <a:rPr sz="4400" b="1" spc="-4" dirty="0" smtClean="0">
                <a:latin typeface="Arial Narrow"/>
                <a:cs typeface="Arial Narrow"/>
              </a:rPr>
              <a:t>1500</a:t>
            </a:r>
            <a:endParaRPr sz="4400">
              <a:latin typeface="Arial Narrow"/>
              <a:cs typeface="Arial Narrow"/>
            </a:endParaRPr>
          </a:p>
          <a:p>
            <a:pPr marL="267185" indent="-254485">
              <a:lnSpc>
                <a:spcPct val="99431"/>
              </a:lnSpc>
              <a:spcBef>
                <a:spcPts val="909"/>
              </a:spcBef>
            </a:pP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ha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4" dirty="0" smtClean="0">
                <a:latin typeface="Arial Narrow"/>
                <a:cs typeface="Arial Narrow"/>
              </a:rPr>
              <a:t>f</a:t>
            </a:r>
            <a:r>
              <a:rPr sz="4400" spc="-4" dirty="0" smtClean="0">
                <a:latin typeface="Arial Narrow"/>
                <a:cs typeface="Arial Narrow"/>
              </a:rPr>
              <a:t>ebbr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25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o 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4" dirty="0" smtClean="0">
                <a:latin typeface="Arial Narrow"/>
                <a:cs typeface="Arial Narrow"/>
              </a:rPr>
              <a:t>ss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25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e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e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-4" dirty="0" smtClean="0">
                <a:latin typeface="Arial Narrow"/>
                <a:cs typeface="Arial Narrow"/>
              </a:rPr>
              <a:t>orna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o 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lla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C</a:t>
            </a:r>
            <a:r>
              <a:rPr sz="4400" spc="4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n</a:t>
            </a:r>
            <a:r>
              <a:rPr sz="4400" spc="0" dirty="0" smtClean="0">
                <a:latin typeface="Arial Narrow"/>
                <a:cs typeface="Arial Narrow"/>
              </a:rPr>
              <a:t>a </a:t>
            </a:r>
            <a:r>
              <a:rPr sz="4400" spc="-4" dirty="0" smtClean="0">
                <a:latin typeface="Arial Narrow"/>
                <a:cs typeface="Arial Narrow"/>
              </a:rPr>
              <a:t>d</a:t>
            </a:r>
            <a:r>
              <a:rPr sz="4400" spc="0" dirty="0" smtClean="0">
                <a:latin typeface="Arial Narrow"/>
                <a:cs typeface="Arial Narrow"/>
              </a:rPr>
              <a:t>a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en</a:t>
            </a:r>
            <a:r>
              <a:rPr sz="4400" spc="0" dirty="0" smtClean="0">
                <a:latin typeface="Arial Narrow"/>
                <a:cs typeface="Arial Narrow"/>
              </a:rPr>
              <a:t>o </a:t>
            </a:r>
            <a:r>
              <a:rPr sz="4400" spc="-4" dirty="0" smtClean="0">
                <a:latin typeface="Arial Narrow"/>
                <a:cs typeface="Arial Narrow"/>
              </a:rPr>
              <a:t>d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-4" dirty="0" smtClean="0">
                <a:latin typeface="Arial Narrow"/>
                <a:cs typeface="Arial Narrow"/>
              </a:rPr>
              <a:t>1</a:t>
            </a:r>
            <a:r>
              <a:rPr sz="4400" spc="0" dirty="0" smtClean="0">
                <a:latin typeface="Arial Narrow"/>
                <a:cs typeface="Arial Narrow"/>
              </a:rPr>
              <a:t>4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g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orni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084576"/>
            <a:ext cx="11247120" cy="3604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9"/>
              </a:spcBef>
            </a:pPr>
            <a:endParaRPr sz="1000"/>
          </a:p>
          <a:p>
            <a:pPr marL="297873">
              <a:lnSpc>
                <a:spcPct val="95621"/>
              </a:lnSpc>
            </a:pP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iod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incubazion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de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nuov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onavi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è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endParaRPr sz="3200">
              <a:latin typeface="Arial Narrow"/>
              <a:cs typeface="Arial Narrow"/>
            </a:endParaRPr>
          </a:p>
          <a:p>
            <a:pPr marL="297873" marR="195882">
              <a:lnSpc>
                <a:spcPct val="100020"/>
              </a:lnSpc>
              <a:spcBef>
                <a:spcPts val="165"/>
              </a:spcBef>
            </a:pP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gio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ni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na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viaggi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gio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ni,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na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dall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gio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ni,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vien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ebb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osse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6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di</a:t>
            </a:r>
            <a:r>
              <a:rPr sz="3200" spc="-84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icol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à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espi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dolo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uscola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anchezz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chia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nu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ve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150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0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inis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dell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alu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ave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cos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ndoss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un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asche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ina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con al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sone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azzole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ge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6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lava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ben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ani.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0" y="316992"/>
            <a:ext cx="2271201" cy="2365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algn="r">
              <a:lnSpc>
                <a:spcPct val="95621"/>
              </a:lnSpc>
              <a:spcBef>
                <a:spcPts val="9343"/>
              </a:spcBef>
            </a:pPr>
            <a:r>
              <a:rPr sz="4400" spc="-4" dirty="0" smtClean="0">
                <a:latin typeface="Arial Narrow"/>
                <a:cs typeface="Arial Narrow"/>
              </a:rPr>
              <a:t>n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346704"/>
            <a:ext cx="11041380" cy="2791968"/>
          </a:xfrm>
          <a:custGeom>
            <a:avLst/>
            <a:gdLst/>
            <a:ahLst/>
            <a:cxnLst/>
            <a:rect l="l" t="t" r="r" b="b"/>
            <a:pathLst>
              <a:path w="11041380" h="2791968">
                <a:moveTo>
                  <a:pt x="0" y="0"/>
                </a:moveTo>
                <a:lnTo>
                  <a:pt x="0" y="2791968"/>
                </a:lnTo>
                <a:lnTo>
                  <a:pt x="11041380" y="2791968"/>
                </a:lnTo>
                <a:lnTo>
                  <a:pt x="11041380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19315"/>
            <a:ext cx="9526524" cy="1816620"/>
          </a:xfrm>
          <a:custGeom>
            <a:avLst/>
            <a:gdLst/>
            <a:ahLst/>
            <a:cxnLst/>
            <a:rect l="l" t="t" r="r" b="b"/>
            <a:pathLst>
              <a:path w="9526524" h="1816620">
                <a:moveTo>
                  <a:pt x="0" y="1816620"/>
                </a:moveTo>
                <a:lnTo>
                  <a:pt x="9526524" y="1816620"/>
                </a:lnTo>
                <a:lnTo>
                  <a:pt x="9526524" y="0"/>
                </a:lnTo>
                <a:lnTo>
                  <a:pt x="0" y="0"/>
                </a:lnTo>
                <a:lnTo>
                  <a:pt x="0" y="1816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114300" y="316992"/>
            <a:ext cx="2321051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1125" y="810797"/>
            <a:ext cx="1105042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10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3456" y="1014951"/>
            <a:ext cx="7343587" cy="12553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83896">
              <a:lnSpc>
                <a:spcPts val="4615"/>
              </a:lnSpc>
              <a:spcBef>
                <a:spcPts val="230"/>
              </a:spcBef>
            </a:pPr>
            <a:r>
              <a:rPr sz="4400" spc="-4" dirty="0" smtClean="0">
                <a:latin typeface="Arial Narrow"/>
                <a:cs typeface="Arial Narrow"/>
              </a:rPr>
              <a:t>G</a:t>
            </a:r>
            <a:r>
              <a:rPr sz="4400" spc="0" dirty="0" smtClean="0">
                <a:latin typeface="Arial Narrow"/>
                <a:cs typeface="Arial Narrow"/>
              </a:rPr>
              <a:t>li </a:t>
            </a:r>
            <a:r>
              <a:rPr sz="4400" spc="-4" dirty="0" smtClean="0">
                <a:latin typeface="Arial Narrow"/>
                <a:cs typeface="Arial Narrow"/>
              </a:rPr>
              <a:t>an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li </a:t>
            </a:r>
            <a:r>
              <a:rPr sz="4400" spc="-4" dirty="0" smtClean="0">
                <a:latin typeface="Arial Narrow"/>
                <a:cs typeface="Arial Narrow"/>
              </a:rPr>
              <a:t>d</a:t>
            </a:r>
            <a:r>
              <a:rPr sz="4400" spc="0" dirty="0" smtClean="0">
                <a:latin typeface="Arial Narrow"/>
                <a:cs typeface="Arial Narrow"/>
              </a:rPr>
              <a:t>a 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pagn</a:t>
            </a:r>
            <a:r>
              <a:rPr sz="4400" spc="0" dirty="0" smtClean="0">
                <a:latin typeface="Arial Narrow"/>
                <a:cs typeface="Arial Narrow"/>
              </a:rPr>
              <a:t>ia</a:t>
            </a:r>
            <a:endParaRPr sz="4400">
              <a:latin typeface="Arial Narrow"/>
              <a:cs typeface="Arial Narrow"/>
            </a:endParaRPr>
          </a:p>
          <a:p>
            <a:pPr marL="267185">
              <a:lnSpc>
                <a:spcPts val="5035"/>
              </a:lnSpc>
              <a:spcBef>
                <a:spcPts val="250"/>
              </a:spcBef>
            </a:pPr>
            <a:r>
              <a:rPr sz="6600" spc="-4" baseline="-1320" dirty="0" smtClean="0">
                <a:latin typeface="Arial Narrow"/>
                <a:cs typeface="Arial Narrow"/>
              </a:rPr>
              <a:t>o</a:t>
            </a:r>
            <a:r>
              <a:rPr sz="6600" spc="0" baseline="-1320" dirty="0" smtClean="0">
                <a:latin typeface="Arial Narrow"/>
                <a:cs typeface="Arial Narrow"/>
              </a:rPr>
              <a:t>n</a:t>
            </a:r>
            <a:r>
              <a:rPr sz="6600" spc="14" baseline="-1320" dirty="0" smtClean="0">
                <a:latin typeface="Arial Narrow"/>
                <a:cs typeface="Arial Narrow"/>
              </a:rPr>
              <a:t> </a:t>
            </a:r>
            <a:r>
              <a:rPr sz="6600" spc="-4" baseline="-1320" dirty="0" smtClean="0">
                <a:latin typeface="Arial Narrow"/>
                <a:cs typeface="Arial Narrow"/>
              </a:rPr>
              <a:t>d</a:t>
            </a:r>
            <a:r>
              <a:rPr sz="6600" spc="0" baseline="-1320" dirty="0" smtClean="0">
                <a:latin typeface="Arial Narrow"/>
                <a:cs typeface="Arial Narrow"/>
              </a:rPr>
              <a:t>i</a:t>
            </a:r>
            <a:r>
              <a:rPr sz="6600" spc="-54" baseline="-1320" dirty="0" smtClean="0">
                <a:latin typeface="Arial Narrow"/>
                <a:cs typeface="Arial Narrow"/>
              </a:rPr>
              <a:t>f</a:t>
            </a:r>
            <a:r>
              <a:rPr sz="6600" spc="4" baseline="-1320" dirty="0" smtClean="0">
                <a:latin typeface="Arial Narrow"/>
                <a:cs typeface="Arial Narrow"/>
              </a:rPr>
              <a:t>f</a:t>
            </a:r>
            <a:r>
              <a:rPr sz="6600" spc="-4" baseline="-1320" dirty="0" smtClean="0">
                <a:latin typeface="Arial Narrow"/>
                <a:cs typeface="Arial Narrow"/>
              </a:rPr>
              <a:t>ondon</a:t>
            </a:r>
            <a:r>
              <a:rPr sz="6600" spc="0" baseline="-1320" dirty="0" smtClean="0">
                <a:latin typeface="Arial Narrow"/>
                <a:cs typeface="Arial Narrow"/>
              </a:rPr>
              <a:t>o</a:t>
            </a:r>
            <a:r>
              <a:rPr sz="6600" spc="34" baseline="-1320" dirty="0" smtClean="0">
                <a:latin typeface="Arial Narrow"/>
                <a:cs typeface="Arial Narrow"/>
              </a:rPr>
              <a:t> </a:t>
            </a:r>
            <a:r>
              <a:rPr sz="6600" spc="0" baseline="-1320" dirty="0" smtClean="0">
                <a:latin typeface="Arial Narrow"/>
                <a:cs typeface="Arial Narrow"/>
              </a:rPr>
              <a:t>il </a:t>
            </a:r>
            <a:r>
              <a:rPr sz="6600" spc="-4" baseline="-1320" dirty="0" smtClean="0">
                <a:latin typeface="Arial Narrow"/>
                <a:cs typeface="Arial Narrow"/>
              </a:rPr>
              <a:t>nuo</a:t>
            </a:r>
            <a:r>
              <a:rPr sz="6600" spc="4" baseline="-1320" dirty="0" smtClean="0">
                <a:latin typeface="Arial Narrow"/>
                <a:cs typeface="Arial Narrow"/>
              </a:rPr>
              <a:t>v</a:t>
            </a:r>
            <a:r>
              <a:rPr sz="6600" spc="0" baseline="-1320" dirty="0" smtClean="0">
                <a:latin typeface="Arial Narrow"/>
                <a:cs typeface="Arial Narrow"/>
              </a:rPr>
              <a:t>o</a:t>
            </a:r>
            <a:r>
              <a:rPr sz="6600" spc="14" baseline="-1320" dirty="0" smtClean="0">
                <a:latin typeface="Arial Narrow"/>
                <a:cs typeface="Arial Narrow"/>
              </a:rPr>
              <a:t> </a:t>
            </a:r>
            <a:r>
              <a:rPr sz="6600" spc="4" baseline="-1320" dirty="0" smtClean="0">
                <a:latin typeface="Arial Narrow"/>
                <a:cs typeface="Arial Narrow"/>
              </a:rPr>
              <a:t>c</a:t>
            </a:r>
            <a:r>
              <a:rPr sz="6600" spc="-4" baseline="-1320" dirty="0" smtClean="0">
                <a:latin typeface="Arial Narrow"/>
                <a:cs typeface="Arial Narrow"/>
              </a:rPr>
              <a:t>orona</a:t>
            </a:r>
            <a:r>
              <a:rPr sz="6600" spc="4" baseline="-1320" dirty="0" smtClean="0">
                <a:latin typeface="Arial Narrow"/>
                <a:cs typeface="Arial Narrow"/>
              </a:rPr>
              <a:t>v</a:t>
            </a:r>
            <a:r>
              <a:rPr sz="6600" spc="0" baseline="-1320" dirty="0" smtClean="0">
                <a:latin typeface="Arial Narrow"/>
                <a:cs typeface="Arial Narrow"/>
              </a:rPr>
              <a:t>i</a:t>
            </a:r>
            <a:r>
              <a:rPr sz="6600" spc="-4" baseline="-1320" dirty="0" smtClean="0">
                <a:latin typeface="Arial Narrow"/>
                <a:cs typeface="Arial Narrow"/>
              </a:rPr>
              <a:t>rus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346704"/>
            <a:ext cx="11041380" cy="27919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60896" marR="1940806">
              <a:lnSpc>
                <a:spcPct val="99924"/>
              </a:lnSpc>
              <a:spcBef>
                <a:spcPts val="1458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Al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ani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pagnia co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possan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esse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endParaRPr sz="3200">
              <a:latin typeface="Arial Narrow"/>
              <a:cs typeface="Arial Narrow"/>
            </a:endParaRPr>
          </a:p>
          <a:p>
            <a:pPr marL="460896" marR="1601619">
              <a:lnSpc>
                <a:spcPct val="99924"/>
              </a:lnSpc>
              <a:spcBef>
                <a:spcPts val="605"/>
              </a:spcBef>
            </a:pPr>
            <a:r>
              <a:rPr sz="3200" spc="-94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avia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è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se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ben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lava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acqu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sapone dop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ani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pagnia.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ject 122"/>
          <p:cNvSpPr/>
          <p:nvPr/>
        </p:nvSpPr>
        <p:spPr>
          <a:xfrm>
            <a:off x="708659" y="566928"/>
            <a:ext cx="4908803" cy="740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08660" y="2138171"/>
            <a:ext cx="1912619" cy="793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645408" y="3360419"/>
            <a:ext cx="2043683" cy="7330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642359" y="2194559"/>
            <a:ext cx="2389631" cy="705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08659" y="4530851"/>
            <a:ext cx="1984247" cy="10911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117079" y="2374391"/>
            <a:ext cx="1661159" cy="9601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085076" y="1510283"/>
            <a:ext cx="1620011" cy="5775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025640" y="385571"/>
            <a:ext cx="1620011" cy="920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764267" y="5615939"/>
            <a:ext cx="1540763" cy="10439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585960" y="4783835"/>
            <a:ext cx="1831847" cy="6111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01483" y="4728971"/>
            <a:ext cx="1187195" cy="7056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44683" y="3587495"/>
            <a:ext cx="783335" cy="7833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82844" y="4358498"/>
            <a:ext cx="33781" cy="44485"/>
          </a:xfrm>
          <a:custGeom>
            <a:avLst/>
            <a:gdLst/>
            <a:ahLst/>
            <a:cxnLst/>
            <a:rect l="l" t="t" r="r" b="b"/>
            <a:pathLst>
              <a:path w="33781" h="44485">
                <a:moveTo>
                  <a:pt x="33781" y="38474"/>
                </a:moveTo>
                <a:lnTo>
                  <a:pt x="33781" y="22844"/>
                </a:lnTo>
                <a:lnTo>
                  <a:pt x="30162" y="20439"/>
                </a:lnTo>
                <a:lnTo>
                  <a:pt x="25336" y="18034"/>
                </a:lnTo>
                <a:lnTo>
                  <a:pt x="22923" y="15630"/>
                </a:lnTo>
                <a:lnTo>
                  <a:pt x="19303" y="14427"/>
                </a:lnTo>
                <a:lnTo>
                  <a:pt x="16890" y="13225"/>
                </a:lnTo>
                <a:lnTo>
                  <a:pt x="14477" y="12023"/>
                </a:lnTo>
                <a:lnTo>
                  <a:pt x="13271" y="12023"/>
                </a:lnTo>
                <a:lnTo>
                  <a:pt x="12064" y="10820"/>
                </a:lnTo>
                <a:lnTo>
                  <a:pt x="10858" y="10820"/>
                </a:lnTo>
                <a:lnTo>
                  <a:pt x="10858" y="6011"/>
                </a:lnTo>
                <a:lnTo>
                  <a:pt x="12064" y="3606"/>
                </a:lnTo>
                <a:lnTo>
                  <a:pt x="20510" y="3606"/>
                </a:lnTo>
                <a:lnTo>
                  <a:pt x="22923" y="4809"/>
                </a:lnTo>
                <a:lnTo>
                  <a:pt x="25336" y="7213"/>
                </a:lnTo>
                <a:lnTo>
                  <a:pt x="26542" y="9618"/>
                </a:lnTo>
                <a:lnTo>
                  <a:pt x="27749" y="10820"/>
                </a:lnTo>
                <a:lnTo>
                  <a:pt x="27749" y="12023"/>
                </a:lnTo>
                <a:lnTo>
                  <a:pt x="31368" y="12023"/>
                </a:lnTo>
                <a:lnTo>
                  <a:pt x="31368" y="141"/>
                </a:lnTo>
                <a:lnTo>
                  <a:pt x="27677" y="141"/>
                </a:lnTo>
                <a:lnTo>
                  <a:pt x="26542" y="2404"/>
                </a:lnTo>
                <a:lnTo>
                  <a:pt x="25336" y="1202"/>
                </a:lnTo>
                <a:lnTo>
                  <a:pt x="22143" y="141"/>
                </a:lnTo>
                <a:lnTo>
                  <a:pt x="7061" y="141"/>
                </a:lnTo>
                <a:lnTo>
                  <a:pt x="1206" y="4809"/>
                </a:lnTo>
                <a:lnTo>
                  <a:pt x="1206" y="19237"/>
                </a:lnTo>
                <a:lnTo>
                  <a:pt x="7238" y="22844"/>
                </a:lnTo>
                <a:lnTo>
                  <a:pt x="10858" y="24046"/>
                </a:lnTo>
                <a:lnTo>
                  <a:pt x="16890" y="26451"/>
                </a:lnTo>
                <a:lnTo>
                  <a:pt x="22923" y="28855"/>
                </a:lnTo>
                <a:lnTo>
                  <a:pt x="25336" y="30058"/>
                </a:lnTo>
                <a:lnTo>
                  <a:pt x="25336" y="38474"/>
                </a:lnTo>
                <a:lnTo>
                  <a:pt x="21716" y="39676"/>
                </a:lnTo>
                <a:lnTo>
                  <a:pt x="13271" y="39676"/>
                </a:lnTo>
                <a:lnTo>
                  <a:pt x="9651" y="37272"/>
                </a:lnTo>
                <a:lnTo>
                  <a:pt x="7238" y="34867"/>
                </a:lnTo>
                <a:lnTo>
                  <a:pt x="4825" y="32462"/>
                </a:lnTo>
                <a:lnTo>
                  <a:pt x="4825" y="30058"/>
                </a:lnTo>
                <a:lnTo>
                  <a:pt x="0" y="30058"/>
                </a:lnTo>
                <a:lnTo>
                  <a:pt x="0" y="43283"/>
                </a:lnTo>
                <a:lnTo>
                  <a:pt x="3619" y="43283"/>
                </a:lnTo>
                <a:lnTo>
                  <a:pt x="4825" y="39676"/>
                </a:lnTo>
                <a:lnTo>
                  <a:pt x="8445" y="42081"/>
                </a:lnTo>
                <a:lnTo>
                  <a:pt x="13271" y="44485"/>
                </a:lnTo>
                <a:lnTo>
                  <a:pt x="27749" y="44485"/>
                </a:lnTo>
                <a:lnTo>
                  <a:pt x="33781" y="384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37636" y="4358498"/>
            <a:ext cx="10358" cy="4809"/>
          </a:xfrm>
          <a:custGeom>
            <a:avLst/>
            <a:gdLst/>
            <a:ahLst/>
            <a:cxnLst/>
            <a:rect l="l" t="t" r="r" b="b"/>
            <a:pathLst>
              <a:path w="10358" h="4809">
                <a:moveTo>
                  <a:pt x="6738" y="3606"/>
                </a:moveTo>
                <a:lnTo>
                  <a:pt x="10358" y="3606"/>
                </a:lnTo>
                <a:lnTo>
                  <a:pt x="9199" y="141"/>
                </a:lnTo>
                <a:lnTo>
                  <a:pt x="8019" y="141"/>
                </a:lnTo>
                <a:lnTo>
                  <a:pt x="0" y="1145"/>
                </a:lnTo>
                <a:lnTo>
                  <a:pt x="3119" y="4809"/>
                </a:lnTo>
                <a:lnTo>
                  <a:pt x="6738" y="3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22658" y="4358498"/>
            <a:ext cx="47052" cy="44485"/>
          </a:xfrm>
          <a:custGeom>
            <a:avLst/>
            <a:gdLst/>
            <a:ahLst/>
            <a:cxnLst/>
            <a:rect l="l" t="t" r="r" b="b"/>
            <a:pathLst>
              <a:path w="47052" h="44485">
                <a:moveTo>
                  <a:pt x="33783" y="42657"/>
                </a:moveTo>
                <a:lnTo>
                  <a:pt x="44072" y="33837"/>
                </a:lnTo>
                <a:lnTo>
                  <a:pt x="47052" y="21641"/>
                </a:lnTo>
                <a:lnTo>
                  <a:pt x="46114" y="14958"/>
                </a:lnTo>
                <a:lnTo>
                  <a:pt x="38532" y="4211"/>
                </a:lnTo>
                <a:lnTo>
                  <a:pt x="24614" y="141"/>
                </a:lnTo>
                <a:lnTo>
                  <a:pt x="24177" y="141"/>
                </a:lnTo>
                <a:lnTo>
                  <a:pt x="25336" y="3606"/>
                </a:lnTo>
                <a:lnTo>
                  <a:pt x="28955" y="4809"/>
                </a:lnTo>
                <a:lnTo>
                  <a:pt x="31368" y="8416"/>
                </a:lnTo>
                <a:lnTo>
                  <a:pt x="34987" y="10820"/>
                </a:lnTo>
                <a:lnTo>
                  <a:pt x="34987" y="28855"/>
                </a:lnTo>
                <a:lnTo>
                  <a:pt x="33781" y="33665"/>
                </a:lnTo>
                <a:lnTo>
                  <a:pt x="31368" y="36069"/>
                </a:lnTo>
                <a:lnTo>
                  <a:pt x="30162" y="37272"/>
                </a:lnTo>
                <a:lnTo>
                  <a:pt x="28955" y="38474"/>
                </a:lnTo>
                <a:lnTo>
                  <a:pt x="26542" y="39676"/>
                </a:lnTo>
                <a:lnTo>
                  <a:pt x="12064" y="39676"/>
                </a:lnTo>
                <a:lnTo>
                  <a:pt x="12064" y="12023"/>
                </a:lnTo>
                <a:lnTo>
                  <a:pt x="14477" y="8416"/>
                </a:lnTo>
                <a:lnTo>
                  <a:pt x="18097" y="4809"/>
                </a:lnTo>
                <a:lnTo>
                  <a:pt x="14977" y="1145"/>
                </a:lnTo>
                <a:lnTo>
                  <a:pt x="3817" y="8527"/>
                </a:lnTo>
                <a:lnTo>
                  <a:pt x="0" y="21641"/>
                </a:lnTo>
                <a:lnTo>
                  <a:pt x="0" y="30058"/>
                </a:lnTo>
                <a:lnTo>
                  <a:pt x="3619" y="36069"/>
                </a:lnTo>
                <a:lnTo>
                  <a:pt x="8445" y="39676"/>
                </a:lnTo>
                <a:lnTo>
                  <a:pt x="10858" y="42081"/>
                </a:lnTo>
                <a:lnTo>
                  <a:pt x="16890" y="44485"/>
                </a:lnTo>
                <a:lnTo>
                  <a:pt x="22923" y="44485"/>
                </a:lnTo>
                <a:lnTo>
                  <a:pt x="33783" y="426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75743" y="4358498"/>
            <a:ext cx="44639" cy="44485"/>
          </a:xfrm>
          <a:custGeom>
            <a:avLst/>
            <a:gdLst/>
            <a:ahLst/>
            <a:cxnLst/>
            <a:rect l="l" t="t" r="r" b="b"/>
            <a:pathLst>
              <a:path w="44639" h="44485">
                <a:moveTo>
                  <a:pt x="42226" y="37272"/>
                </a:moveTo>
                <a:lnTo>
                  <a:pt x="44639" y="33665"/>
                </a:lnTo>
                <a:lnTo>
                  <a:pt x="41020" y="31260"/>
                </a:lnTo>
                <a:lnTo>
                  <a:pt x="38607" y="32462"/>
                </a:lnTo>
                <a:lnTo>
                  <a:pt x="37400" y="34867"/>
                </a:lnTo>
                <a:lnTo>
                  <a:pt x="36194" y="36069"/>
                </a:lnTo>
                <a:lnTo>
                  <a:pt x="32575" y="38474"/>
                </a:lnTo>
                <a:lnTo>
                  <a:pt x="28955" y="39676"/>
                </a:lnTo>
                <a:lnTo>
                  <a:pt x="14477" y="39676"/>
                </a:lnTo>
                <a:lnTo>
                  <a:pt x="12064" y="31260"/>
                </a:lnTo>
                <a:lnTo>
                  <a:pt x="12064" y="13225"/>
                </a:lnTo>
                <a:lnTo>
                  <a:pt x="14477" y="3606"/>
                </a:lnTo>
                <a:lnTo>
                  <a:pt x="30162" y="3606"/>
                </a:lnTo>
                <a:lnTo>
                  <a:pt x="32575" y="7213"/>
                </a:lnTo>
                <a:lnTo>
                  <a:pt x="36194" y="10820"/>
                </a:lnTo>
                <a:lnTo>
                  <a:pt x="36194" y="15630"/>
                </a:lnTo>
                <a:lnTo>
                  <a:pt x="41020" y="15630"/>
                </a:lnTo>
                <a:lnTo>
                  <a:pt x="41020" y="1202"/>
                </a:lnTo>
                <a:lnTo>
                  <a:pt x="36194" y="1202"/>
                </a:lnTo>
                <a:lnTo>
                  <a:pt x="36194" y="3606"/>
                </a:lnTo>
                <a:lnTo>
                  <a:pt x="33781" y="2404"/>
                </a:lnTo>
                <a:lnTo>
                  <a:pt x="30375" y="141"/>
                </a:lnTo>
                <a:lnTo>
                  <a:pt x="22033" y="141"/>
                </a:lnTo>
                <a:lnTo>
                  <a:pt x="14920" y="1275"/>
                </a:lnTo>
                <a:lnTo>
                  <a:pt x="4094" y="9303"/>
                </a:lnTo>
                <a:lnTo>
                  <a:pt x="0" y="22844"/>
                </a:lnTo>
                <a:lnTo>
                  <a:pt x="4" y="23349"/>
                </a:lnTo>
                <a:lnTo>
                  <a:pt x="4797" y="36810"/>
                </a:lnTo>
                <a:lnTo>
                  <a:pt x="15684" y="43283"/>
                </a:lnTo>
                <a:lnTo>
                  <a:pt x="18097" y="44485"/>
                </a:lnTo>
                <a:lnTo>
                  <a:pt x="37400" y="44485"/>
                </a:lnTo>
                <a:lnTo>
                  <a:pt x="42226" y="37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21589" y="4359700"/>
            <a:ext cx="22923" cy="42081"/>
          </a:xfrm>
          <a:custGeom>
            <a:avLst/>
            <a:gdLst/>
            <a:ahLst/>
            <a:cxnLst/>
            <a:rect l="l" t="t" r="r" b="b"/>
            <a:pathLst>
              <a:path w="22923" h="42081">
                <a:moveTo>
                  <a:pt x="22923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3619" y="4809"/>
                </a:lnTo>
                <a:lnTo>
                  <a:pt x="2412" y="3606"/>
                </a:lnTo>
                <a:lnTo>
                  <a:pt x="0" y="3606"/>
                </a:lnTo>
                <a:lnTo>
                  <a:pt x="0" y="0"/>
                </a:lnTo>
                <a:lnTo>
                  <a:pt x="22923" y="0"/>
                </a:lnTo>
                <a:lnTo>
                  <a:pt x="22923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6890" y="6011"/>
                </a:lnTo>
                <a:lnTo>
                  <a:pt x="16890" y="36069"/>
                </a:lnTo>
                <a:lnTo>
                  <a:pt x="18097" y="36069"/>
                </a:lnTo>
                <a:lnTo>
                  <a:pt x="19303" y="37272"/>
                </a:lnTo>
                <a:lnTo>
                  <a:pt x="22923" y="37272"/>
                </a:lnTo>
                <a:lnTo>
                  <a:pt x="2292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48132" y="4359700"/>
            <a:ext cx="42226" cy="42081"/>
          </a:xfrm>
          <a:custGeom>
            <a:avLst/>
            <a:gdLst/>
            <a:ahLst/>
            <a:cxnLst/>
            <a:rect l="l" t="t" r="r" b="b"/>
            <a:pathLst>
              <a:path w="42226" h="42081">
                <a:moveTo>
                  <a:pt x="38607" y="0"/>
                </a:moveTo>
                <a:lnTo>
                  <a:pt x="39813" y="12023"/>
                </a:lnTo>
                <a:lnTo>
                  <a:pt x="34987" y="12023"/>
                </a:lnTo>
                <a:lnTo>
                  <a:pt x="33781" y="6011"/>
                </a:lnTo>
                <a:lnTo>
                  <a:pt x="32575" y="4809"/>
                </a:lnTo>
                <a:lnTo>
                  <a:pt x="18097" y="4809"/>
                </a:lnTo>
                <a:lnTo>
                  <a:pt x="18097" y="18034"/>
                </a:lnTo>
                <a:lnTo>
                  <a:pt x="24129" y="18034"/>
                </a:lnTo>
                <a:lnTo>
                  <a:pt x="25336" y="16832"/>
                </a:lnTo>
                <a:lnTo>
                  <a:pt x="27749" y="15630"/>
                </a:lnTo>
                <a:lnTo>
                  <a:pt x="27749" y="12023"/>
                </a:lnTo>
                <a:lnTo>
                  <a:pt x="31368" y="12023"/>
                </a:lnTo>
                <a:lnTo>
                  <a:pt x="31368" y="27653"/>
                </a:lnTo>
                <a:lnTo>
                  <a:pt x="27749" y="27653"/>
                </a:lnTo>
                <a:lnTo>
                  <a:pt x="27749" y="24046"/>
                </a:lnTo>
                <a:lnTo>
                  <a:pt x="26542" y="22844"/>
                </a:lnTo>
                <a:lnTo>
                  <a:pt x="25336" y="21641"/>
                </a:lnTo>
                <a:lnTo>
                  <a:pt x="18097" y="21641"/>
                </a:lnTo>
                <a:lnTo>
                  <a:pt x="18097" y="34867"/>
                </a:lnTo>
                <a:lnTo>
                  <a:pt x="19303" y="34867"/>
                </a:lnTo>
                <a:lnTo>
                  <a:pt x="19303" y="37272"/>
                </a:lnTo>
                <a:lnTo>
                  <a:pt x="33781" y="37272"/>
                </a:lnTo>
                <a:lnTo>
                  <a:pt x="36194" y="34867"/>
                </a:lnTo>
                <a:lnTo>
                  <a:pt x="37400" y="32462"/>
                </a:lnTo>
                <a:lnTo>
                  <a:pt x="37400" y="31260"/>
                </a:lnTo>
                <a:lnTo>
                  <a:pt x="38607" y="28855"/>
                </a:lnTo>
                <a:lnTo>
                  <a:pt x="42226" y="28855"/>
                </a:lnTo>
                <a:lnTo>
                  <a:pt x="41020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3606"/>
                </a:lnTo>
                <a:lnTo>
                  <a:pt x="0" y="3606"/>
                </a:lnTo>
                <a:lnTo>
                  <a:pt x="0" y="0"/>
                </a:lnTo>
                <a:lnTo>
                  <a:pt x="38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90359" y="4359700"/>
            <a:ext cx="44639" cy="42081"/>
          </a:xfrm>
          <a:custGeom>
            <a:avLst/>
            <a:gdLst/>
            <a:ahLst/>
            <a:cxnLst/>
            <a:rect l="l" t="t" r="r" b="b"/>
            <a:pathLst>
              <a:path w="44639" h="42081">
                <a:moveTo>
                  <a:pt x="27749" y="3606"/>
                </a:moveTo>
                <a:lnTo>
                  <a:pt x="27749" y="37272"/>
                </a:lnTo>
                <a:lnTo>
                  <a:pt x="34987" y="37272"/>
                </a:lnTo>
                <a:lnTo>
                  <a:pt x="34987" y="42081"/>
                </a:lnTo>
                <a:lnTo>
                  <a:pt x="9651" y="42081"/>
                </a:lnTo>
                <a:lnTo>
                  <a:pt x="9651" y="37272"/>
                </a:lnTo>
                <a:lnTo>
                  <a:pt x="14477" y="37272"/>
                </a:lnTo>
                <a:lnTo>
                  <a:pt x="16890" y="36069"/>
                </a:lnTo>
                <a:lnTo>
                  <a:pt x="16890" y="3606"/>
                </a:lnTo>
                <a:lnTo>
                  <a:pt x="7238" y="3606"/>
                </a:lnTo>
                <a:lnTo>
                  <a:pt x="6032" y="6011"/>
                </a:lnTo>
                <a:lnTo>
                  <a:pt x="4825" y="8416"/>
                </a:lnTo>
                <a:lnTo>
                  <a:pt x="4825" y="12023"/>
                </a:lnTo>
                <a:lnTo>
                  <a:pt x="0" y="12023"/>
                </a:lnTo>
                <a:lnTo>
                  <a:pt x="1206" y="0"/>
                </a:lnTo>
                <a:lnTo>
                  <a:pt x="43433" y="0"/>
                </a:lnTo>
                <a:lnTo>
                  <a:pt x="44639" y="12023"/>
                </a:lnTo>
                <a:lnTo>
                  <a:pt x="41020" y="12023"/>
                </a:lnTo>
                <a:lnTo>
                  <a:pt x="39813" y="9618"/>
                </a:lnTo>
                <a:lnTo>
                  <a:pt x="39813" y="7213"/>
                </a:lnTo>
                <a:lnTo>
                  <a:pt x="38607" y="4809"/>
                </a:lnTo>
                <a:lnTo>
                  <a:pt x="36194" y="3606"/>
                </a:lnTo>
                <a:lnTo>
                  <a:pt x="27749" y="3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28966" y="4359700"/>
            <a:ext cx="30162" cy="42081"/>
          </a:xfrm>
          <a:custGeom>
            <a:avLst/>
            <a:gdLst/>
            <a:ahLst/>
            <a:cxnLst/>
            <a:rect l="l" t="t" r="r" b="b"/>
            <a:pathLst>
              <a:path w="30162" h="42081">
                <a:moveTo>
                  <a:pt x="22923" y="12023"/>
                </a:moveTo>
                <a:lnTo>
                  <a:pt x="22923" y="8416"/>
                </a:lnTo>
                <a:lnTo>
                  <a:pt x="21716" y="8416"/>
                </a:lnTo>
                <a:lnTo>
                  <a:pt x="21716" y="12023"/>
                </a:lnTo>
                <a:lnTo>
                  <a:pt x="16890" y="24046"/>
                </a:lnTo>
                <a:lnTo>
                  <a:pt x="21716" y="0"/>
                </a:lnTo>
                <a:lnTo>
                  <a:pt x="30162" y="0"/>
                </a:lnTo>
                <a:lnTo>
                  <a:pt x="22923" y="12023"/>
                </a:lnTo>
                <a:close/>
              </a:path>
              <a:path w="30162" h="42081">
                <a:moveTo>
                  <a:pt x="50672" y="42081"/>
                </a:move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1716" y="0"/>
                </a:lnTo>
                <a:lnTo>
                  <a:pt x="16890" y="24046"/>
                </a:lnTo>
                <a:lnTo>
                  <a:pt x="27749" y="24046"/>
                </a:lnTo>
                <a:lnTo>
                  <a:pt x="22923" y="12023"/>
                </a:lnTo>
                <a:lnTo>
                  <a:pt x="30162" y="0"/>
                </a:lnTo>
                <a:lnTo>
                  <a:pt x="43433" y="31260"/>
                </a:lnTo>
                <a:lnTo>
                  <a:pt x="45846" y="37272"/>
                </a:lnTo>
                <a:lnTo>
                  <a:pt x="50672" y="37272"/>
                </a:lnTo>
                <a:lnTo>
                  <a:pt x="50672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174813" y="4358498"/>
            <a:ext cx="14477" cy="24046"/>
          </a:xfrm>
          <a:custGeom>
            <a:avLst/>
            <a:gdLst/>
            <a:ahLst/>
            <a:cxnLst/>
            <a:rect l="l" t="t" r="r" b="b"/>
            <a:pathLst>
              <a:path w="14477" h="24046">
                <a:moveTo>
                  <a:pt x="6032" y="22844"/>
                </a:moveTo>
                <a:lnTo>
                  <a:pt x="8445" y="21641"/>
                </a:lnTo>
                <a:lnTo>
                  <a:pt x="10858" y="18034"/>
                </a:lnTo>
                <a:lnTo>
                  <a:pt x="12064" y="16832"/>
                </a:lnTo>
                <a:lnTo>
                  <a:pt x="14477" y="14427"/>
                </a:lnTo>
                <a:lnTo>
                  <a:pt x="14477" y="4809"/>
                </a:lnTo>
                <a:lnTo>
                  <a:pt x="10965" y="141"/>
                </a:lnTo>
                <a:lnTo>
                  <a:pt x="2318" y="141"/>
                </a:lnTo>
                <a:lnTo>
                  <a:pt x="0" y="3606"/>
                </a:lnTo>
                <a:lnTo>
                  <a:pt x="0" y="6011"/>
                </a:lnTo>
                <a:lnTo>
                  <a:pt x="0" y="9618"/>
                </a:lnTo>
                <a:lnTo>
                  <a:pt x="2412" y="12023"/>
                </a:lnTo>
                <a:lnTo>
                  <a:pt x="8445" y="12023"/>
                </a:lnTo>
                <a:lnTo>
                  <a:pt x="8445" y="15630"/>
                </a:lnTo>
                <a:lnTo>
                  <a:pt x="7238" y="18034"/>
                </a:lnTo>
                <a:lnTo>
                  <a:pt x="4825" y="20439"/>
                </a:lnTo>
                <a:lnTo>
                  <a:pt x="3619" y="20439"/>
                </a:lnTo>
                <a:lnTo>
                  <a:pt x="1206" y="21641"/>
                </a:lnTo>
                <a:lnTo>
                  <a:pt x="2412" y="24046"/>
                </a:lnTo>
                <a:lnTo>
                  <a:pt x="6032" y="228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07388" y="4359700"/>
            <a:ext cx="24129" cy="42081"/>
          </a:xfrm>
          <a:custGeom>
            <a:avLst/>
            <a:gdLst/>
            <a:ahLst/>
            <a:cxnLst/>
            <a:rect l="l" t="t" r="r" b="b"/>
            <a:pathLst>
              <a:path w="24129" h="42081">
                <a:moveTo>
                  <a:pt x="24129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lnTo>
                  <a:pt x="24129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8097" y="6011"/>
                </a:lnTo>
                <a:lnTo>
                  <a:pt x="18097" y="36069"/>
                </a:lnTo>
                <a:lnTo>
                  <a:pt x="19303" y="36069"/>
                </a:lnTo>
                <a:lnTo>
                  <a:pt x="20510" y="37272"/>
                </a:lnTo>
                <a:lnTo>
                  <a:pt x="24129" y="37272"/>
                </a:lnTo>
                <a:lnTo>
                  <a:pt x="24129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32724" y="4359700"/>
            <a:ext cx="44639" cy="42081"/>
          </a:xfrm>
          <a:custGeom>
            <a:avLst/>
            <a:gdLst/>
            <a:ahLst/>
            <a:cxnLst/>
            <a:rect l="l" t="t" r="r" b="b"/>
            <a:pathLst>
              <a:path w="44639" h="42081">
                <a:moveTo>
                  <a:pt x="34987" y="42081"/>
                </a:moveTo>
                <a:lnTo>
                  <a:pt x="9651" y="42081"/>
                </a:lnTo>
                <a:lnTo>
                  <a:pt x="9651" y="37272"/>
                </a:lnTo>
                <a:lnTo>
                  <a:pt x="13271" y="37272"/>
                </a:lnTo>
                <a:lnTo>
                  <a:pt x="15684" y="36069"/>
                </a:lnTo>
                <a:lnTo>
                  <a:pt x="15684" y="3606"/>
                </a:lnTo>
                <a:lnTo>
                  <a:pt x="7238" y="3606"/>
                </a:lnTo>
                <a:lnTo>
                  <a:pt x="6032" y="6011"/>
                </a:lnTo>
                <a:lnTo>
                  <a:pt x="4825" y="8416"/>
                </a:lnTo>
                <a:lnTo>
                  <a:pt x="3619" y="10820"/>
                </a:lnTo>
                <a:lnTo>
                  <a:pt x="3619" y="12023"/>
                </a:lnTo>
                <a:lnTo>
                  <a:pt x="0" y="12023"/>
                </a:lnTo>
                <a:lnTo>
                  <a:pt x="0" y="0"/>
                </a:lnTo>
                <a:lnTo>
                  <a:pt x="43433" y="0"/>
                </a:lnTo>
                <a:lnTo>
                  <a:pt x="44639" y="12023"/>
                </a:lnTo>
                <a:lnTo>
                  <a:pt x="39813" y="12023"/>
                </a:lnTo>
                <a:lnTo>
                  <a:pt x="39813" y="7213"/>
                </a:lnTo>
                <a:lnTo>
                  <a:pt x="37400" y="4809"/>
                </a:lnTo>
                <a:lnTo>
                  <a:pt x="36194" y="3606"/>
                </a:lnTo>
                <a:lnTo>
                  <a:pt x="27749" y="3606"/>
                </a:lnTo>
                <a:lnTo>
                  <a:pt x="27749" y="37272"/>
                </a:lnTo>
                <a:lnTo>
                  <a:pt x="34987" y="37272"/>
                </a:lnTo>
                <a:lnTo>
                  <a:pt x="34987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271331" y="4359700"/>
            <a:ext cx="50672" cy="42081"/>
          </a:xfrm>
          <a:custGeom>
            <a:avLst/>
            <a:gdLst/>
            <a:ahLst/>
            <a:cxnLst/>
            <a:rect l="l" t="t" r="r" b="b"/>
            <a:pathLst>
              <a:path w="50672" h="42081">
                <a:moveTo>
                  <a:pt x="50672" y="42081"/>
                </a:move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30162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0858" y="34867"/>
                </a:lnTo>
                <a:lnTo>
                  <a:pt x="10858" y="36069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0510" y="0"/>
                </a:lnTo>
                <a:lnTo>
                  <a:pt x="21716" y="8416"/>
                </a:lnTo>
                <a:lnTo>
                  <a:pt x="21716" y="12023"/>
                </a:lnTo>
                <a:lnTo>
                  <a:pt x="15684" y="24046"/>
                </a:lnTo>
                <a:lnTo>
                  <a:pt x="27749" y="24046"/>
                </a:lnTo>
                <a:lnTo>
                  <a:pt x="22923" y="12023"/>
                </a:lnTo>
                <a:lnTo>
                  <a:pt x="30162" y="0"/>
                </a:lnTo>
                <a:lnTo>
                  <a:pt x="42226" y="31260"/>
                </a:lnTo>
                <a:lnTo>
                  <a:pt x="44639" y="37272"/>
                </a:lnTo>
                <a:lnTo>
                  <a:pt x="50672" y="37272"/>
                </a:lnTo>
                <a:lnTo>
                  <a:pt x="50672" y="42081"/>
                </a:lnTo>
                <a:close/>
              </a:path>
              <a:path w="50672" h="42081">
                <a:moveTo>
                  <a:pt x="30162" y="0"/>
                </a:moveTo>
                <a:lnTo>
                  <a:pt x="22923" y="12023"/>
                </a:lnTo>
                <a:lnTo>
                  <a:pt x="22923" y="9618"/>
                </a:lnTo>
                <a:lnTo>
                  <a:pt x="21716" y="8416"/>
                </a:lnTo>
                <a:lnTo>
                  <a:pt x="20510" y="0"/>
                </a:lnTo>
                <a:lnTo>
                  <a:pt x="301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22004" y="4359700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41020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4809"/>
                </a:lnTo>
                <a:lnTo>
                  <a:pt x="4825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lnTo>
                  <a:pt x="24129" y="3606"/>
                </a:lnTo>
                <a:lnTo>
                  <a:pt x="21716" y="3606"/>
                </a:lnTo>
                <a:lnTo>
                  <a:pt x="18097" y="4809"/>
                </a:lnTo>
                <a:lnTo>
                  <a:pt x="18097" y="37272"/>
                </a:lnTo>
                <a:lnTo>
                  <a:pt x="32575" y="37272"/>
                </a:lnTo>
                <a:lnTo>
                  <a:pt x="34987" y="34867"/>
                </a:lnTo>
                <a:lnTo>
                  <a:pt x="36194" y="32462"/>
                </a:lnTo>
                <a:lnTo>
                  <a:pt x="37400" y="30058"/>
                </a:lnTo>
                <a:lnTo>
                  <a:pt x="37400" y="27653"/>
                </a:lnTo>
                <a:lnTo>
                  <a:pt x="41020" y="27653"/>
                </a:lnTo>
                <a:lnTo>
                  <a:pt x="41020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364230" y="4359700"/>
            <a:ext cx="24129" cy="42081"/>
          </a:xfrm>
          <a:custGeom>
            <a:avLst/>
            <a:gdLst/>
            <a:ahLst/>
            <a:cxnLst/>
            <a:rect l="l" t="t" r="r" b="b"/>
            <a:pathLst>
              <a:path w="24129" h="42081">
                <a:moveTo>
                  <a:pt x="24129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lnTo>
                  <a:pt x="24129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8097" y="6011"/>
                </a:lnTo>
                <a:lnTo>
                  <a:pt x="18097" y="36069"/>
                </a:lnTo>
                <a:lnTo>
                  <a:pt x="19303" y="36069"/>
                </a:lnTo>
                <a:lnTo>
                  <a:pt x="20510" y="37272"/>
                </a:lnTo>
                <a:lnTo>
                  <a:pt x="24129" y="37272"/>
                </a:lnTo>
                <a:lnTo>
                  <a:pt x="24129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388360" y="4359700"/>
            <a:ext cx="51878" cy="42081"/>
          </a:xfrm>
          <a:custGeom>
            <a:avLst/>
            <a:gdLst/>
            <a:ahLst/>
            <a:cxnLst/>
            <a:rect l="l" t="t" r="r" b="b"/>
            <a:pathLst>
              <a:path w="51878" h="42081">
                <a:moveTo>
                  <a:pt x="51878" y="42081"/>
                </a:moveTo>
                <a:lnTo>
                  <a:pt x="26542" y="42081"/>
                </a:lnTo>
                <a:lnTo>
                  <a:pt x="26542" y="37272"/>
                </a:lnTo>
                <a:lnTo>
                  <a:pt x="32575" y="37272"/>
                </a:lnTo>
                <a:lnTo>
                  <a:pt x="32575" y="34867"/>
                </a:lnTo>
                <a:lnTo>
                  <a:pt x="31368" y="33665"/>
                </a:lnTo>
                <a:lnTo>
                  <a:pt x="30162" y="27653"/>
                </a:lnTo>
                <a:lnTo>
                  <a:pt x="15684" y="27653"/>
                </a:lnTo>
                <a:lnTo>
                  <a:pt x="13271" y="33665"/>
                </a:lnTo>
                <a:lnTo>
                  <a:pt x="12064" y="33665"/>
                </a:lnTo>
                <a:lnTo>
                  <a:pt x="12064" y="36069"/>
                </a:lnTo>
                <a:lnTo>
                  <a:pt x="13271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8445" y="32462"/>
                </a:lnTo>
                <a:lnTo>
                  <a:pt x="21716" y="0"/>
                </a:lnTo>
                <a:lnTo>
                  <a:pt x="22923" y="8416"/>
                </a:lnTo>
                <a:lnTo>
                  <a:pt x="22923" y="10820"/>
                </a:lnTo>
                <a:lnTo>
                  <a:pt x="21716" y="12023"/>
                </a:lnTo>
                <a:lnTo>
                  <a:pt x="16890" y="24046"/>
                </a:lnTo>
                <a:lnTo>
                  <a:pt x="27749" y="24046"/>
                </a:lnTo>
                <a:lnTo>
                  <a:pt x="24129" y="12023"/>
                </a:lnTo>
                <a:lnTo>
                  <a:pt x="31368" y="0"/>
                </a:lnTo>
                <a:lnTo>
                  <a:pt x="43433" y="31260"/>
                </a:lnTo>
                <a:lnTo>
                  <a:pt x="45846" y="37272"/>
                </a:lnTo>
                <a:lnTo>
                  <a:pt x="51878" y="37272"/>
                </a:lnTo>
                <a:lnTo>
                  <a:pt x="51878" y="42081"/>
                </a:lnTo>
                <a:close/>
              </a:path>
              <a:path w="51878" h="42081">
                <a:moveTo>
                  <a:pt x="21716" y="0"/>
                </a:moveTo>
                <a:lnTo>
                  <a:pt x="31368" y="0"/>
                </a:lnTo>
                <a:lnTo>
                  <a:pt x="22923" y="9618"/>
                </a:lnTo>
                <a:lnTo>
                  <a:pt x="31368" y="0"/>
                </a:lnTo>
                <a:lnTo>
                  <a:pt x="24129" y="12023"/>
                </a:lnTo>
                <a:lnTo>
                  <a:pt x="22923" y="10820"/>
                </a:lnTo>
                <a:lnTo>
                  <a:pt x="22923" y="8416"/>
                </a:lnTo>
                <a:lnTo>
                  <a:pt x="21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440239" y="4359700"/>
            <a:ext cx="50672" cy="42081"/>
          </a:xfrm>
          <a:custGeom>
            <a:avLst/>
            <a:gdLst/>
            <a:ahLst/>
            <a:cxnLst/>
            <a:rect l="l" t="t" r="r" b="b"/>
            <a:pathLst>
              <a:path w="50672" h="42081">
                <a:moveTo>
                  <a:pt x="18097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6032" y="36069"/>
                </a:lnTo>
                <a:lnTo>
                  <a:pt x="6032" y="6011"/>
                </a:lnTo>
                <a:lnTo>
                  <a:pt x="4825" y="4809"/>
                </a:lnTo>
                <a:lnTo>
                  <a:pt x="4825" y="3606"/>
                </a:lnTo>
                <a:lnTo>
                  <a:pt x="0" y="3606"/>
                </a:lnTo>
                <a:lnTo>
                  <a:pt x="0" y="0"/>
                </a:lnTo>
                <a:lnTo>
                  <a:pt x="18097" y="0"/>
                </a:lnTo>
                <a:lnTo>
                  <a:pt x="36194" y="25248"/>
                </a:lnTo>
                <a:lnTo>
                  <a:pt x="37400" y="27653"/>
                </a:lnTo>
                <a:lnTo>
                  <a:pt x="38607" y="30058"/>
                </a:lnTo>
                <a:lnTo>
                  <a:pt x="43433" y="6011"/>
                </a:lnTo>
                <a:lnTo>
                  <a:pt x="43433" y="42081"/>
                </a:lnTo>
                <a:lnTo>
                  <a:pt x="34987" y="42081"/>
                </a:lnTo>
                <a:lnTo>
                  <a:pt x="13271" y="10820"/>
                </a:lnTo>
                <a:lnTo>
                  <a:pt x="10858" y="8416"/>
                </a:lnTo>
                <a:lnTo>
                  <a:pt x="10858" y="12023"/>
                </a:lnTo>
                <a:lnTo>
                  <a:pt x="12064" y="32462"/>
                </a:lnTo>
                <a:lnTo>
                  <a:pt x="12064" y="36069"/>
                </a:lnTo>
                <a:lnTo>
                  <a:pt x="13271" y="37272"/>
                </a:lnTo>
                <a:lnTo>
                  <a:pt x="18097" y="37272"/>
                </a:lnTo>
                <a:lnTo>
                  <a:pt x="18097" y="42081"/>
                </a:lnTo>
                <a:close/>
              </a:path>
              <a:path w="50672" h="42081">
                <a:moveTo>
                  <a:pt x="50672" y="0"/>
                </a:moveTo>
                <a:lnTo>
                  <a:pt x="50672" y="3606"/>
                </a:lnTo>
                <a:lnTo>
                  <a:pt x="47052" y="3606"/>
                </a:lnTo>
                <a:lnTo>
                  <a:pt x="45846" y="4809"/>
                </a:lnTo>
                <a:lnTo>
                  <a:pt x="43433" y="6011"/>
                </a:lnTo>
                <a:lnTo>
                  <a:pt x="38607" y="30058"/>
                </a:lnTo>
                <a:lnTo>
                  <a:pt x="37400" y="27653"/>
                </a:lnTo>
                <a:lnTo>
                  <a:pt x="38607" y="27653"/>
                </a:lnTo>
                <a:lnTo>
                  <a:pt x="38607" y="6011"/>
                </a:lnTo>
                <a:lnTo>
                  <a:pt x="37400" y="4809"/>
                </a:lnTo>
                <a:lnTo>
                  <a:pt x="36194" y="3606"/>
                </a:lnTo>
                <a:lnTo>
                  <a:pt x="32575" y="3606"/>
                </a:lnTo>
                <a:lnTo>
                  <a:pt x="32575" y="0"/>
                </a:lnTo>
                <a:lnTo>
                  <a:pt x="506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88498" y="4359700"/>
            <a:ext cx="30162" cy="42081"/>
          </a:xfrm>
          <a:custGeom>
            <a:avLst/>
            <a:gdLst/>
            <a:ahLst/>
            <a:cxnLst/>
            <a:rect l="l" t="t" r="r" b="b"/>
            <a:pathLst>
              <a:path w="30162" h="42081">
                <a:moveTo>
                  <a:pt x="22923" y="12023"/>
                </a:moveTo>
                <a:lnTo>
                  <a:pt x="22923" y="8416"/>
                </a:lnTo>
                <a:lnTo>
                  <a:pt x="21716" y="8416"/>
                </a:lnTo>
                <a:lnTo>
                  <a:pt x="21716" y="12023"/>
                </a:lnTo>
                <a:lnTo>
                  <a:pt x="16890" y="24046"/>
                </a:lnTo>
                <a:lnTo>
                  <a:pt x="21716" y="0"/>
                </a:lnTo>
                <a:lnTo>
                  <a:pt x="30162" y="0"/>
                </a:lnTo>
                <a:lnTo>
                  <a:pt x="22923" y="12023"/>
                </a:lnTo>
                <a:close/>
              </a:path>
              <a:path w="30162" h="42081">
                <a:moveTo>
                  <a:pt x="50672" y="42081"/>
                </a:move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1716" y="0"/>
                </a:lnTo>
                <a:lnTo>
                  <a:pt x="16890" y="24046"/>
                </a:lnTo>
                <a:lnTo>
                  <a:pt x="27749" y="24046"/>
                </a:lnTo>
                <a:lnTo>
                  <a:pt x="22923" y="12023"/>
                </a:lnTo>
                <a:lnTo>
                  <a:pt x="30162" y="0"/>
                </a:lnTo>
                <a:lnTo>
                  <a:pt x="43433" y="31260"/>
                </a:lnTo>
                <a:lnTo>
                  <a:pt x="44639" y="37272"/>
                </a:lnTo>
                <a:lnTo>
                  <a:pt x="50672" y="37272"/>
                </a:lnTo>
                <a:lnTo>
                  <a:pt x="50672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557268" y="4359700"/>
            <a:ext cx="36194" cy="13225"/>
          </a:xfrm>
          <a:custGeom>
            <a:avLst/>
            <a:gdLst/>
            <a:ahLst/>
            <a:cxnLst/>
            <a:rect l="l" t="t" r="r" b="b"/>
            <a:pathLst>
              <a:path w="36194" h="13225">
                <a:moveTo>
                  <a:pt x="36194" y="13225"/>
                </a:moveTo>
                <a:lnTo>
                  <a:pt x="33781" y="9618"/>
                </a:lnTo>
                <a:lnTo>
                  <a:pt x="30162" y="4809"/>
                </a:lnTo>
                <a:lnTo>
                  <a:pt x="25336" y="3606"/>
                </a:lnTo>
                <a:lnTo>
                  <a:pt x="18097" y="3606"/>
                </a:lnTo>
                <a:lnTo>
                  <a:pt x="6032" y="9618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34987" y="0"/>
                </a:lnTo>
                <a:lnTo>
                  <a:pt x="36194" y="132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557268" y="4359700"/>
            <a:ext cx="48259" cy="42081"/>
          </a:xfrm>
          <a:custGeom>
            <a:avLst/>
            <a:gdLst/>
            <a:ahLst/>
            <a:cxnLst/>
            <a:rect l="l" t="t" r="r" b="b"/>
            <a:pathLst>
              <a:path w="48259" h="42081">
                <a:moveTo>
                  <a:pt x="18097" y="3606"/>
                </a:moveTo>
                <a:lnTo>
                  <a:pt x="18097" y="37272"/>
                </a:lnTo>
                <a:lnTo>
                  <a:pt x="28955" y="37272"/>
                </a:lnTo>
                <a:lnTo>
                  <a:pt x="32575" y="33665"/>
                </a:lnTo>
                <a:lnTo>
                  <a:pt x="33781" y="32462"/>
                </a:lnTo>
                <a:lnTo>
                  <a:pt x="36194" y="28855"/>
                </a:lnTo>
                <a:lnTo>
                  <a:pt x="36194" y="13225"/>
                </a:lnTo>
                <a:lnTo>
                  <a:pt x="34987" y="0"/>
                </a:lnTo>
                <a:lnTo>
                  <a:pt x="41020" y="4809"/>
                </a:lnTo>
                <a:lnTo>
                  <a:pt x="45846" y="8416"/>
                </a:lnTo>
                <a:lnTo>
                  <a:pt x="48259" y="14427"/>
                </a:lnTo>
                <a:lnTo>
                  <a:pt x="48259" y="25248"/>
                </a:lnTo>
                <a:lnTo>
                  <a:pt x="47052" y="33665"/>
                </a:lnTo>
                <a:lnTo>
                  <a:pt x="39813" y="38474"/>
                </a:lnTo>
                <a:lnTo>
                  <a:pt x="33781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9618"/>
                </a:lnTo>
                <a:lnTo>
                  <a:pt x="18097" y="3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609146" y="4359700"/>
            <a:ext cx="24129" cy="42081"/>
          </a:xfrm>
          <a:custGeom>
            <a:avLst/>
            <a:gdLst/>
            <a:ahLst/>
            <a:cxnLst/>
            <a:rect l="l" t="t" r="r" b="b"/>
            <a:pathLst>
              <a:path w="24129" h="42081">
                <a:moveTo>
                  <a:pt x="24129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lnTo>
                  <a:pt x="24129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8097" y="6011"/>
                </a:lnTo>
                <a:lnTo>
                  <a:pt x="18097" y="36069"/>
                </a:lnTo>
                <a:lnTo>
                  <a:pt x="19303" y="36069"/>
                </a:lnTo>
                <a:lnTo>
                  <a:pt x="20510" y="37272"/>
                </a:lnTo>
                <a:lnTo>
                  <a:pt x="24129" y="37272"/>
                </a:lnTo>
                <a:lnTo>
                  <a:pt x="24129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651373" y="4359700"/>
            <a:ext cx="39813" cy="42081"/>
          </a:xfrm>
          <a:custGeom>
            <a:avLst/>
            <a:gdLst/>
            <a:ahLst/>
            <a:cxnLst/>
            <a:rect l="l" t="t" r="r" b="b"/>
            <a:pathLst>
              <a:path w="39813" h="42081">
                <a:moveTo>
                  <a:pt x="24129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3606"/>
                </a:lnTo>
                <a:lnTo>
                  <a:pt x="0" y="3606"/>
                </a:lnTo>
                <a:lnTo>
                  <a:pt x="0" y="0"/>
                </a:lnTo>
                <a:lnTo>
                  <a:pt x="38607" y="0"/>
                </a:lnTo>
                <a:lnTo>
                  <a:pt x="39813" y="10820"/>
                </a:lnTo>
                <a:lnTo>
                  <a:pt x="34987" y="10820"/>
                </a:lnTo>
                <a:lnTo>
                  <a:pt x="34987" y="9618"/>
                </a:lnTo>
                <a:lnTo>
                  <a:pt x="33781" y="7213"/>
                </a:lnTo>
                <a:lnTo>
                  <a:pt x="32575" y="6011"/>
                </a:lnTo>
                <a:lnTo>
                  <a:pt x="31368" y="3606"/>
                </a:lnTo>
                <a:lnTo>
                  <a:pt x="18097" y="3606"/>
                </a:lnTo>
                <a:lnTo>
                  <a:pt x="18097" y="18034"/>
                </a:lnTo>
                <a:lnTo>
                  <a:pt x="21716" y="18034"/>
                </a:lnTo>
                <a:lnTo>
                  <a:pt x="26542" y="16832"/>
                </a:lnTo>
                <a:lnTo>
                  <a:pt x="27749" y="16832"/>
                </a:lnTo>
                <a:lnTo>
                  <a:pt x="27749" y="12023"/>
                </a:lnTo>
                <a:lnTo>
                  <a:pt x="31368" y="12023"/>
                </a:lnTo>
                <a:lnTo>
                  <a:pt x="31368" y="27653"/>
                </a:lnTo>
                <a:lnTo>
                  <a:pt x="27749" y="27653"/>
                </a:lnTo>
                <a:lnTo>
                  <a:pt x="27749" y="25248"/>
                </a:lnTo>
                <a:lnTo>
                  <a:pt x="26542" y="21641"/>
                </a:lnTo>
                <a:lnTo>
                  <a:pt x="18097" y="21641"/>
                </a:lnTo>
                <a:lnTo>
                  <a:pt x="18097" y="36069"/>
                </a:lnTo>
                <a:lnTo>
                  <a:pt x="19303" y="37272"/>
                </a:lnTo>
                <a:lnTo>
                  <a:pt x="24129" y="37272"/>
                </a:lnTo>
                <a:lnTo>
                  <a:pt x="24129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85155" y="4359700"/>
            <a:ext cx="30162" cy="42081"/>
          </a:xfrm>
          <a:custGeom>
            <a:avLst/>
            <a:gdLst/>
            <a:ahLst/>
            <a:cxnLst/>
            <a:rect l="l" t="t" r="r" b="b"/>
            <a:pathLst>
              <a:path w="30162" h="42081">
                <a:moveTo>
                  <a:pt x="22923" y="12023"/>
                </a:moveTo>
                <a:lnTo>
                  <a:pt x="22923" y="8416"/>
                </a:lnTo>
                <a:lnTo>
                  <a:pt x="21716" y="8416"/>
                </a:lnTo>
                <a:lnTo>
                  <a:pt x="21716" y="12023"/>
                </a:lnTo>
                <a:lnTo>
                  <a:pt x="15684" y="24046"/>
                </a:lnTo>
                <a:lnTo>
                  <a:pt x="20510" y="0"/>
                </a:lnTo>
                <a:lnTo>
                  <a:pt x="30162" y="0"/>
                </a:lnTo>
                <a:lnTo>
                  <a:pt x="22923" y="12023"/>
                </a:lnTo>
                <a:close/>
              </a:path>
              <a:path w="30162" h="42081">
                <a:moveTo>
                  <a:pt x="50672" y="42081"/>
                </a:move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0510" y="0"/>
                </a:lnTo>
                <a:lnTo>
                  <a:pt x="15684" y="24046"/>
                </a:lnTo>
                <a:lnTo>
                  <a:pt x="27749" y="24046"/>
                </a:lnTo>
                <a:lnTo>
                  <a:pt x="22923" y="12023"/>
                </a:lnTo>
                <a:lnTo>
                  <a:pt x="30162" y="0"/>
                </a:lnTo>
                <a:lnTo>
                  <a:pt x="42226" y="31260"/>
                </a:lnTo>
                <a:lnTo>
                  <a:pt x="44639" y="37272"/>
                </a:lnTo>
                <a:lnTo>
                  <a:pt x="50672" y="37272"/>
                </a:lnTo>
                <a:lnTo>
                  <a:pt x="50672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753924" y="4378937"/>
            <a:ext cx="8445" cy="8416"/>
          </a:xfrm>
          <a:custGeom>
            <a:avLst/>
            <a:gdLst/>
            <a:ahLst/>
            <a:cxnLst/>
            <a:rect l="l" t="t" r="r" b="b"/>
            <a:pathLst>
              <a:path w="8445" h="8416">
                <a:moveTo>
                  <a:pt x="8445" y="8416"/>
                </a:moveTo>
                <a:lnTo>
                  <a:pt x="6032" y="4809"/>
                </a:lnTo>
                <a:lnTo>
                  <a:pt x="6032" y="3606"/>
                </a:lnTo>
                <a:lnTo>
                  <a:pt x="0" y="3606"/>
                </a:lnTo>
                <a:lnTo>
                  <a:pt x="0" y="0"/>
                </a:lnTo>
                <a:lnTo>
                  <a:pt x="7238" y="0"/>
                </a:lnTo>
                <a:lnTo>
                  <a:pt x="8445" y="84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735827" y="4359700"/>
            <a:ext cx="49465" cy="42081"/>
          </a:xfrm>
          <a:custGeom>
            <a:avLst/>
            <a:gdLst/>
            <a:ahLst/>
            <a:cxnLst/>
            <a:rect l="l" t="t" r="r" b="b"/>
            <a:pathLst>
              <a:path w="49465" h="42081">
                <a:moveTo>
                  <a:pt x="25336" y="19237"/>
                </a:moveTo>
                <a:lnTo>
                  <a:pt x="26542" y="18034"/>
                </a:lnTo>
                <a:lnTo>
                  <a:pt x="27749" y="16832"/>
                </a:lnTo>
                <a:lnTo>
                  <a:pt x="28955" y="14427"/>
                </a:lnTo>
                <a:lnTo>
                  <a:pt x="28955" y="8416"/>
                </a:lnTo>
                <a:lnTo>
                  <a:pt x="27749" y="7213"/>
                </a:lnTo>
                <a:lnTo>
                  <a:pt x="26542" y="3606"/>
                </a:lnTo>
                <a:lnTo>
                  <a:pt x="18097" y="3606"/>
                </a:lnTo>
                <a:lnTo>
                  <a:pt x="18097" y="36069"/>
                </a:lnTo>
                <a:lnTo>
                  <a:pt x="19303" y="37272"/>
                </a:lnTo>
                <a:lnTo>
                  <a:pt x="24129" y="37272"/>
                </a:lnTo>
                <a:lnTo>
                  <a:pt x="24129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6032" y="36069"/>
                </a:lnTo>
                <a:lnTo>
                  <a:pt x="7238" y="36069"/>
                </a:lnTo>
                <a:lnTo>
                  <a:pt x="7238" y="7213"/>
                </a:lnTo>
                <a:lnTo>
                  <a:pt x="6032" y="6011"/>
                </a:lnTo>
                <a:lnTo>
                  <a:pt x="6032" y="4809"/>
                </a:lnTo>
                <a:lnTo>
                  <a:pt x="4825" y="3606"/>
                </a:lnTo>
                <a:lnTo>
                  <a:pt x="0" y="3606"/>
                </a:lnTo>
                <a:lnTo>
                  <a:pt x="0" y="0"/>
                </a:lnTo>
                <a:lnTo>
                  <a:pt x="34987" y="0"/>
                </a:lnTo>
                <a:lnTo>
                  <a:pt x="38607" y="3606"/>
                </a:lnTo>
                <a:lnTo>
                  <a:pt x="39813" y="4809"/>
                </a:lnTo>
                <a:lnTo>
                  <a:pt x="41020" y="7213"/>
                </a:lnTo>
                <a:lnTo>
                  <a:pt x="41020" y="14427"/>
                </a:lnTo>
                <a:lnTo>
                  <a:pt x="38607" y="16832"/>
                </a:lnTo>
                <a:lnTo>
                  <a:pt x="37400" y="18034"/>
                </a:lnTo>
                <a:lnTo>
                  <a:pt x="34987" y="20439"/>
                </a:lnTo>
                <a:lnTo>
                  <a:pt x="28955" y="20439"/>
                </a:lnTo>
                <a:lnTo>
                  <a:pt x="28955" y="21641"/>
                </a:lnTo>
                <a:lnTo>
                  <a:pt x="34987" y="21641"/>
                </a:lnTo>
                <a:lnTo>
                  <a:pt x="37400" y="26451"/>
                </a:lnTo>
                <a:lnTo>
                  <a:pt x="43433" y="34867"/>
                </a:lnTo>
                <a:lnTo>
                  <a:pt x="45846" y="37272"/>
                </a:lnTo>
                <a:lnTo>
                  <a:pt x="49465" y="37272"/>
                </a:lnTo>
                <a:lnTo>
                  <a:pt x="49465" y="42081"/>
                </a:lnTo>
                <a:lnTo>
                  <a:pt x="34987" y="42081"/>
                </a:lnTo>
                <a:lnTo>
                  <a:pt x="32575" y="39676"/>
                </a:lnTo>
                <a:lnTo>
                  <a:pt x="31368" y="37272"/>
                </a:lnTo>
                <a:lnTo>
                  <a:pt x="28955" y="34867"/>
                </a:lnTo>
                <a:lnTo>
                  <a:pt x="27749" y="31260"/>
                </a:lnTo>
                <a:lnTo>
                  <a:pt x="26542" y="27653"/>
                </a:lnTo>
                <a:lnTo>
                  <a:pt x="25336" y="192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786499" y="4359700"/>
            <a:ext cx="59117" cy="42081"/>
          </a:xfrm>
          <a:custGeom>
            <a:avLst/>
            <a:gdLst/>
            <a:ahLst/>
            <a:cxnLst/>
            <a:rect l="l" t="t" r="r" b="b"/>
            <a:pathLst>
              <a:path w="59117" h="42081">
                <a:moveTo>
                  <a:pt x="59117" y="42081"/>
                </a:moveTo>
                <a:lnTo>
                  <a:pt x="34987" y="42081"/>
                </a:lnTo>
                <a:lnTo>
                  <a:pt x="34987" y="37272"/>
                </a:lnTo>
                <a:lnTo>
                  <a:pt x="42226" y="37272"/>
                </a:lnTo>
                <a:lnTo>
                  <a:pt x="42226" y="9618"/>
                </a:lnTo>
                <a:lnTo>
                  <a:pt x="41020" y="12023"/>
                </a:lnTo>
                <a:lnTo>
                  <a:pt x="41020" y="13225"/>
                </a:lnTo>
                <a:lnTo>
                  <a:pt x="30162" y="27653"/>
                </a:lnTo>
                <a:lnTo>
                  <a:pt x="28955" y="42081"/>
                </a:lnTo>
                <a:lnTo>
                  <a:pt x="24129" y="42081"/>
                </a:lnTo>
                <a:lnTo>
                  <a:pt x="13271" y="12023"/>
                </a:lnTo>
                <a:lnTo>
                  <a:pt x="12064" y="10820"/>
                </a:lnTo>
                <a:lnTo>
                  <a:pt x="12064" y="34867"/>
                </a:lnTo>
                <a:lnTo>
                  <a:pt x="13271" y="37272"/>
                </a:lnTo>
                <a:lnTo>
                  <a:pt x="18097" y="37272"/>
                </a:lnTo>
                <a:lnTo>
                  <a:pt x="18097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6032" y="36069"/>
                </a:lnTo>
                <a:lnTo>
                  <a:pt x="7238" y="34867"/>
                </a:lnTo>
                <a:lnTo>
                  <a:pt x="12064" y="9618"/>
                </a:lnTo>
                <a:lnTo>
                  <a:pt x="20510" y="0"/>
                </a:lnTo>
                <a:lnTo>
                  <a:pt x="28955" y="24046"/>
                </a:lnTo>
                <a:lnTo>
                  <a:pt x="30162" y="26451"/>
                </a:lnTo>
                <a:lnTo>
                  <a:pt x="31368" y="25248"/>
                </a:lnTo>
                <a:lnTo>
                  <a:pt x="31368" y="24046"/>
                </a:lnTo>
                <a:lnTo>
                  <a:pt x="41020" y="0"/>
                </a:lnTo>
                <a:lnTo>
                  <a:pt x="59117" y="0"/>
                </a:lnTo>
                <a:lnTo>
                  <a:pt x="59117" y="3606"/>
                </a:lnTo>
                <a:lnTo>
                  <a:pt x="55498" y="3606"/>
                </a:lnTo>
                <a:lnTo>
                  <a:pt x="53085" y="4809"/>
                </a:lnTo>
                <a:lnTo>
                  <a:pt x="53085" y="36069"/>
                </a:lnTo>
                <a:lnTo>
                  <a:pt x="54291" y="37272"/>
                </a:lnTo>
                <a:lnTo>
                  <a:pt x="59117" y="37272"/>
                </a:lnTo>
                <a:lnTo>
                  <a:pt x="59117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815455" y="4372926"/>
            <a:ext cx="12064" cy="28855"/>
          </a:xfrm>
          <a:custGeom>
            <a:avLst/>
            <a:gdLst/>
            <a:ahLst/>
            <a:cxnLst/>
            <a:rect l="l" t="t" r="r" b="b"/>
            <a:pathLst>
              <a:path w="12064" h="28855">
                <a:moveTo>
                  <a:pt x="0" y="28855"/>
                </a:moveTo>
                <a:lnTo>
                  <a:pt x="1206" y="14427"/>
                </a:lnTo>
                <a:lnTo>
                  <a:pt x="12064" y="0"/>
                </a:lnTo>
                <a:lnTo>
                  <a:pt x="0" y="288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787706" y="4359700"/>
            <a:ext cx="19303" cy="34867"/>
          </a:xfrm>
          <a:custGeom>
            <a:avLst/>
            <a:gdLst/>
            <a:ahLst/>
            <a:cxnLst/>
            <a:rect l="l" t="t" r="r" b="b"/>
            <a:pathLst>
              <a:path w="19303" h="34867">
                <a:moveTo>
                  <a:pt x="10858" y="9618"/>
                </a:moveTo>
                <a:lnTo>
                  <a:pt x="6032" y="34867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19303" y="0"/>
                </a:lnTo>
                <a:lnTo>
                  <a:pt x="10858" y="9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846823" y="4359700"/>
            <a:ext cx="30162" cy="42081"/>
          </a:xfrm>
          <a:custGeom>
            <a:avLst/>
            <a:gdLst/>
            <a:ahLst/>
            <a:cxnLst/>
            <a:rect l="l" t="t" r="r" b="b"/>
            <a:pathLst>
              <a:path w="30162" h="42081">
                <a:moveTo>
                  <a:pt x="22923" y="12023"/>
                </a:moveTo>
                <a:lnTo>
                  <a:pt x="22923" y="8416"/>
                </a:lnTo>
                <a:lnTo>
                  <a:pt x="21716" y="8416"/>
                </a:lnTo>
                <a:lnTo>
                  <a:pt x="21716" y="12023"/>
                </a:lnTo>
                <a:lnTo>
                  <a:pt x="15684" y="24046"/>
                </a:lnTo>
                <a:lnTo>
                  <a:pt x="20510" y="0"/>
                </a:lnTo>
                <a:lnTo>
                  <a:pt x="30162" y="0"/>
                </a:lnTo>
                <a:lnTo>
                  <a:pt x="22923" y="12023"/>
                </a:lnTo>
                <a:close/>
              </a:path>
              <a:path w="30162" h="42081">
                <a:moveTo>
                  <a:pt x="50672" y="42081"/>
                </a:move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30162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0510" y="0"/>
                </a:lnTo>
                <a:lnTo>
                  <a:pt x="15684" y="24046"/>
                </a:lnTo>
                <a:lnTo>
                  <a:pt x="27749" y="24046"/>
                </a:lnTo>
                <a:lnTo>
                  <a:pt x="22923" y="12023"/>
                </a:lnTo>
                <a:lnTo>
                  <a:pt x="30162" y="0"/>
                </a:lnTo>
                <a:lnTo>
                  <a:pt x="42226" y="31260"/>
                </a:lnTo>
                <a:lnTo>
                  <a:pt x="44639" y="37272"/>
                </a:lnTo>
                <a:lnTo>
                  <a:pt x="50672" y="37272"/>
                </a:lnTo>
                <a:lnTo>
                  <a:pt x="50672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898702" y="4358498"/>
            <a:ext cx="44639" cy="44485"/>
          </a:xfrm>
          <a:custGeom>
            <a:avLst/>
            <a:gdLst/>
            <a:ahLst/>
            <a:cxnLst/>
            <a:rect l="l" t="t" r="r" b="b"/>
            <a:pathLst>
              <a:path w="44639" h="44485">
                <a:moveTo>
                  <a:pt x="41020" y="37272"/>
                </a:moveTo>
                <a:lnTo>
                  <a:pt x="44639" y="33665"/>
                </a:lnTo>
                <a:lnTo>
                  <a:pt x="39813" y="31260"/>
                </a:lnTo>
                <a:lnTo>
                  <a:pt x="38607" y="32462"/>
                </a:lnTo>
                <a:lnTo>
                  <a:pt x="37400" y="34867"/>
                </a:lnTo>
                <a:lnTo>
                  <a:pt x="34987" y="36069"/>
                </a:lnTo>
                <a:lnTo>
                  <a:pt x="32575" y="38474"/>
                </a:lnTo>
                <a:lnTo>
                  <a:pt x="28955" y="39676"/>
                </a:lnTo>
                <a:lnTo>
                  <a:pt x="14477" y="39676"/>
                </a:lnTo>
                <a:lnTo>
                  <a:pt x="12064" y="31260"/>
                </a:lnTo>
                <a:lnTo>
                  <a:pt x="12064" y="13225"/>
                </a:lnTo>
                <a:lnTo>
                  <a:pt x="14477" y="3606"/>
                </a:lnTo>
                <a:lnTo>
                  <a:pt x="28955" y="3606"/>
                </a:lnTo>
                <a:lnTo>
                  <a:pt x="32575" y="7213"/>
                </a:lnTo>
                <a:lnTo>
                  <a:pt x="36194" y="10820"/>
                </a:lnTo>
                <a:lnTo>
                  <a:pt x="36194" y="15630"/>
                </a:lnTo>
                <a:lnTo>
                  <a:pt x="41020" y="15630"/>
                </a:lnTo>
                <a:lnTo>
                  <a:pt x="39813" y="1202"/>
                </a:lnTo>
                <a:lnTo>
                  <a:pt x="36194" y="1202"/>
                </a:lnTo>
                <a:lnTo>
                  <a:pt x="34987" y="3606"/>
                </a:lnTo>
                <a:lnTo>
                  <a:pt x="33781" y="2404"/>
                </a:lnTo>
                <a:lnTo>
                  <a:pt x="30375" y="141"/>
                </a:lnTo>
                <a:lnTo>
                  <a:pt x="22033" y="141"/>
                </a:lnTo>
                <a:lnTo>
                  <a:pt x="14920" y="1275"/>
                </a:lnTo>
                <a:lnTo>
                  <a:pt x="4094" y="9303"/>
                </a:lnTo>
                <a:lnTo>
                  <a:pt x="0" y="22844"/>
                </a:lnTo>
                <a:lnTo>
                  <a:pt x="4" y="23349"/>
                </a:lnTo>
                <a:lnTo>
                  <a:pt x="4797" y="36810"/>
                </a:lnTo>
                <a:lnTo>
                  <a:pt x="15684" y="43283"/>
                </a:lnTo>
                <a:lnTo>
                  <a:pt x="18097" y="44485"/>
                </a:lnTo>
                <a:lnTo>
                  <a:pt x="37400" y="44485"/>
                </a:lnTo>
                <a:lnTo>
                  <a:pt x="41020" y="37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944548" y="4359700"/>
            <a:ext cx="22923" cy="42081"/>
          </a:xfrm>
          <a:custGeom>
            <a:avLst/>
            <a:gdLst/>
            <a:ahLst/>
            <a:cxnLst/>
            <a:rect l="l" t="t" r="r" b="b"/>
            <a:pathLst>
              <a:path w="22923" h="42081">
                <a:moveTo>
                  <a:pt x="16890" y="6011"/>
                </a:moveTo>
                <a:lnTo>
                  <a:pt x="16890" y="36069"/>
                </a:lnTo>
                <a:lnTo>
                  <a:pt x="18097" y="36069"/>
                </a:lnTo>
                <a:lnTo>
                  <a:pt x="19303" y="37272"/>
                </a:lnTo>
                <a:lnTo>
                  <a:pt x="22923" y="37272"/>
                </a:lnTo>
                <a:lnTo>
                  <a:pt x="22923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4825" y="6011"/>
                </a:lnTo>
                <a:lnTo>
                  <a:pt x="3619" y="4809"/>
                </a:lnTo>
                <a:lnTo>
                  <a:pt x="2412" y="3606"/>
                </a:lnTo>
                <a:lnTo>
                  <a:pt x="0" y="3606"/>
                </a:lnTo>
                <a:lnTo>
                  <a:pt x="0" y="0"/>
                </a:lnTo>
                <a:lnTo>
                  <a:pt x="22923" y="0"/>
                </a:lnTo>
                <a:lnTo>
                  <a:pt x="22923" y="3606"/>
                </a:lnTo>
                <a:lnTo>
                  <a:pt x="19303" y="3606"/>
                </a:lnTo>
                <a:lnTo>
                  <a:pt x="19303" y="4809"/>
                </a:lnTo>
                <a:lnTo>
                  <a:pt x="16890" y="60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968678" y="4359700"/>
            <a:ext cx="30162" cy="42081"/>
          </a:xfrm>
          <a:custGeom>
            <a:avLst/>
            <a:gdLst/>
            <a:ahLst/>
            <a:cxnLst/>
            <a:rect l="l" t="t" r="r" b="b"/>
            <a:pathLst>
              <a:path w="30162" h="42081">
                <a:moveTo>
                  <a:pt x="22923" y="12023"/>
                </a:moveTo>
                <a:lnTo>
                  <a:pt x="22923" y="8416"/>
                </a:lnTo>
                <a:lnTo>
                  <a:pt x="21716" y="8416"/>
                </a:lnTo>
                <a:lnTo>
                  <a:pt x="21716" y="12023"/>
                </a:lnTo>
                <a:lnTo>
                  <a:pt x="15684" y="24046"/>
                </a:lnTo>
                <a:lnTo>
                  <a:pt x="20510" y="0"/>
                </a:lnTo>
                <a:lnTo>
                  <a:pt x="30162" y="0"/>
                </a:lnTo>
                <a:lnTo>
                  <a:pt x="22923" y="12023"/>
                </a:lnTo>
                <a:close/>
              </a:path>
              <a:path w="30162" h="42081">
                <a:moveTo>
                  <a:pt x="50672" y="42081"/>
                </a:move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30162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0510" y="0"/>
                </a:lnTo>
                <a:lnTo>
                  <a:pt x="15684" y="24046"/>
                </a:lnTo>
                <a:lnTo>
                  <a:pt x="27749" y="24046"/>
                </a:lnTo>
                <a:lnTo>
                  <a:pt x="22923" y="12023"/>
                </a:lnTo>
                <a:lnTo>
                  <a:pt x="30162" y="0"/>
                </a:lnTo>
                <a:lnTo>
                  <a:pt x="42226" y="31260"/>
                </a:lnTo>
                <a:lnTo>
                  <a:pt x="44639" y="37272"/>
                </a:lnTo>
                <a:lnTo>
                  <a:pt x="50672" y="37272"/>
                </a:lnTo>
                <a:lnTo>
                  <a:pt x="50672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683775" y="4427030"/>
            <a:ext cx="48259" cy="44485"/>
          </a:xfrm>
          <a:custGeom>
            <a:avLst/>
            <a:gdLst/>
            <a:ahLst/>
            <a:cxnLst/>
            <a:rect l="l" t="t" r="r" b="b"/>
            <a:pathLst>
              <a:path w="48259" h="44485">
                <a:moveTo>
                  <a:pt x="33762" y="43075"/>
                </a:moveTo>
                <a:lnTo>
                  <a:pt x="44780" y="34912"/>
                </a:lnTo>
                <a:lnTo>
                  <a:pt x="48259" y="22844"/>
                </a:lnTo>
                <a:lnTo>
                  <a:pt x="46868" y="14672"/>
                </a:lnTo>
                <a:lnTo>
                  <a:pt x="38873" y="4205"/>
                </a:lnTo>
                <a:lnTo>
                  <a:pt x="24129" y="0"/>
                </a:lnTo>
                <a:lnTo>
                  <a:pt x="24129" y="4809"/>
                </a:lnTo>
                <a:lnTo>
                  <a:pt x="26542" y="4809"/>
                </a:lnTo>
                <a:lnTo>
                  <a:pt x="30162" y="6011"/>
                </a:lnTo>
                <a:lnTo>
                  <a:pt x="32575" y="8416"/>
                </a:lnTo>
                <a:lnTo>
                  <a:pt x="34987" y="12023"/>
                </a:lnTo>
                <a:lnTo>
                  <a:pt x="36194" y="18034"/>
                </a:lnTo>
                <a:lnTo>
                  <a:pt x="36194" y="30058"/>
                </a:lnTo>
                <a:lnTo>
                  <a:pt x="33781" y="34867"/>
                </a:lnTo>
                <a:lnTo>
                  <a:pt x="32575" y="36069"/>
                </a:lnTo>
                <a:lnTo>
                  <a:pt x="31368" y="38474"/>
                </a:lnTo>
                <a:lnTo>
                  <a:pt x="28955" y="39676"/>
                </a:lnTo>
                <a:lnTo>
                  <a:pt x="27749" y="39676"/>
                </a:lnTo>
                <a:lnTo>
                  <a:pt x="26542" y="40879"/>
                </a:lnTo>
                <a:lnTo>
                  <a:pt x="13271" y="40879"/>
                </a:lnTo>
                <a:lnTo>
                  <a:pt x="12064" y="27653"/>
                </a:lnTo>
                <a:lnTo>
                  <a:pt x="12064" y="19237"/>
                </a:lnTo>
                <a:lnTo>
                  <a:pt x="13271" y="13225"/>
                </a:lnTo>
                <a:lnTo>
                  <a:pt x="14764" y="1522"/>
                </a:lnTo>
                <a:lnTo>
                  <a:pt x="3960" y="9595"/>
                </a:lnTo>
                <a:lnTo>
                  <a:pt x="1244" y="18681"/>
                </a:lnTo>
                <a:lnTo>
                  <a:pt x="1244" y="32810"/>
                </a:lnTo>
                <a:lnTo>
                  <a:pt x="4825" y="37272"/>
                </a:lnTo>
                <a:lnTo>
                  <a:pt x="9651" y="40879"/>
                </a:lnTo>
                <a:lnTo>
                  <a:pt x="12064" y="43283"/>
                </a:lnTo>
                <a:lnTo>
                  <a:pt x="18097" y="44485"/>
                </a:lnTo>
                <a:lnTo>
                  <a:pt x="24129" y="44485"/>
                </a:lnTo>
                <a:lnTo>
                  <a:pt x="33762" y="430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697046" y="4427030"/>
            <a:ext cx="10858" cy="13225"/>
          </a:xfrm>
          <a:custGeom>
            <a:avLst/>
            <a:gdLst/>
            <a:ahLst/>
            <a:cxnLst/>
            <a:rect l="l" t="t" r="r" b="b"/>
            <a:pathLst>
              <a:path w="10858" h="13225">
                <a:moveTo>
                  <a:pt x="10858" y="4809"/>
                </a:moveTo>
                <a:lnTo>
                  <a:pt x="9651" y="4809"/>
                </a:lnTo>
                <a:lnTo>
                  <a:pt x="4825" y="6011"/>
                </a:lnTo>
                <a:lnTo>
                  <a:pt x="2412" y="9618"/>
                </a:lnTo>
                <a:lnTo>
                  <a:pt x="0" y="13225"/>
                </a:lnTo>
                <a:lnTo>
                  <a:pt x="1492" y="1522"/>
                </a:lnTo>
                <a:lnTo>
                  <a:pt x="10858" y="0"/>
                </a:lnTo>
                <a:lnTo>
                  <a:pt x="10858" y="4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736860" y="4427030"/>
            <a:ext cx="33781" cy="44485"/>
          </a:xfrm>
          <a:custGeom>
            <a:avLst/>
            <a:gdLst/>
            <a:ahLst/>
            <a:cxnLst/>
            <a:rect l="l" t="t" r="r" b="b"/>
            <a:pathLst>
              <a:path w="33781" h="44485">
                <a:moveTo>
                  <a:pt x="7238" y="0"/>
                </a:moveTo>
                <a:lnTo>
                  <a:pt x="21716" y="0"/>
                </a:lnTo>
                <a:lnTo>
                  <a:pt x="25336" y="2404"/>
                </a:lnTo>
                <a:lnTo>
                  <a:pt x="26542" y="3606"/>
                </a:lnTo>
                <a:lnTo>
                  <a:pt x="27749" y="1202"/>
                </a:lnTo>
                <a:lnTo>
                  <a:pt x="31368" y="1202"/>
                </a:lnTo>
                <a:lnTo>
                  <a:pt x="31368" y="13225"/>
                </a:lnTo>
                <a:lnTo>
                  <a:pt x="27749" y="13225"/>
                </a:lnTo>
                <a:lnTo>
                  <a:pt x="27749" y="12023"/>
                </a:lnTo>
                <a:lnTo>
                  <a:pt x="26542" y="9618"/>
                </a:lnTo>
                <a:lnTo>
                  <a:pt x="25336" y="8416"/>
                </a:lnTo>
                <a:lnTo>
                  <a:pt x="22923" y="6011"/>
                </a:lnTo>
                <a:lnTo>
                  <a:pt x="20510" y="4809"/>
                </a:lnTo>
                <a:lnTo>
                  <a:pt x="12064" y="4809"/>
                </a:lnTo>
                <a:lnTo>
                  <a:pt x="10858" y="6011"/>
                </a:lnTo>
                <a:lnTo>
                  <a:pt x="10858" y="10820"/>
                </a:lnTo>
                <a:lnTo>
                  <a:pt x="12064" y="12023"/>
                </a:lnTo>
                <a:lnTo>
                  <a:pt x="13271" y="12023"/>
                </a:lnTo>
                <a:lnTo>
                  <a:pt x="13271" y="13225"/>
                </a:lnTo>
                <a:lnTo>
                  <a:pt x="14477" y="13225"/>
                </a:lnTo>
                <a:lnTo>
                  <a:pt x="16890" y="14427"/>
                </a:lnTo>
                <a:lnTo>
                  <a:pt x="19303" y="15630"/>
                </a:lnTo>
                <a:lnTo>
                  <a:pt x="22923" y="16832"/>
                </a:lnTo>
                <a:lnTo>
                  <a:pt x="25336" y="18034"/>
                </a:lnTo>
                <a:lnTo>
                  <a:pt x="30162" y="20439"/>
                </a:lnTo>
                <a:lnTo>
                  <a:pt x="33781" y="24046"/>
                </a:lnTo>
                <a:lnTo>
                  <a:pt x="33781" y="39676"/>
                </a:lnTo>
                <a:lnTo>
                  <a:pt x="27749" y="44485"/>
                </a:lnTo>
                <a:lnTo>
                  <a:pt x="13271" y="44485"/>
                </a:lnTo>
                <a:lnTo>
                  <a:pt x="8445" y="43283"/>
                </a:lnTo>
                <a:lnTo>
                  <a:pt x="4825" y="40879"/>
                </a:lnTo>
                <a:lnTo>
                  <a:pt x="3619" y="44485"/>
                </a:lnTo>
                <a:lnTo>
                  <a:pt x="0" y="44485"/>
                </a:lnTo>
                <a:lnTo>
                  <a:pt x="0" y="30058"/>
                </a:lnTo>
                <a:lnTo>
                  <a:pt x="4825" y="30058"/>
                </a:lnTo>
                <a:lnTo>
                  <a:pt x="4825" y="33665"/>
                </a:lnTo>
                <a:lnTo>
                  <a:pt x="7238" y="34867"/>
                </a:lnTo>
                <a:lnTo>
                  <a:pt x="9651" y="38474"/>
                </a:lnTo>
                <a:lnTo>
                  <a:pt x="13271" y="40879"/>
                </a:lnTo>
                <a:lnTo>
                  <a:pt x="21716" y="40879"/>
                </a:lnTo>
                <a:lnTo>
                  <a:pt x="25336" y="38474"/>
                </a:lnTo>
                <a:lnTo>
                  <a:pt x="25336" y="31260"/>
                </a:lnTo>
                <a:lnTo>
                  <a:pt x="22923" y="30058"/>
                </a:lnTo>
                <a:lnTo>
                  <a:pt x="16890" y="27653"/>
                </a:lnTo>
                <a:lnTo>
                  <a:pt x="10858" y="25248"/>
                </a:lnTo>
                <a:lnTo>
                  <a:pt x="7238" y="22844"/>
                </a:lnTo>
                <a:lnTo>
                  <a:pt x="1206" y="20439"/>
                </a:lnTo>
                <a:lnTo>
                  <a:pt x="1206" y="6011"/>
                </a:lnTo>
                <a:lnTo>
                  <a:pt x="72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776674" y="4429435"/>
            <a:ext cx="39813" cy="37272"/>
          </a:xfrm>
          <a:custGeom>
            <a:avLst/>
            <a:gdLst/>
            <a:ahLst/>
            <a:cxnLst/>
            <a:rect l="l" t="t" r="r" b="b"/>
            <a:pathLst>
              <a:path w="39813" h="37272">
                <a:moveTo>
                  <a:pt x="19303" y="19237"/>
                </a:moveTo>
                <a:lnTo>
                  <a:pt x="22923" y="19237"/>
                </a:lnTo>
                <a:lnTo>
                  <a:pt x="25336" y="16832"/>
                </a:lnTo>
                <a:lnTo>
                  <a:pt x="27749" y="15630"/>
                </a:lnTo>
                <a:lnTo>
                  <a:pt x="27749" y="8416"/>
                </a:lnTo>
                <a:lnTo>
                  <a:pt x="26542" y="7213"/>
                </a:lnTo>
                <a:lnTo>
                  <a:pt x="26542" y="6011"/>
                </a:lnTo>
                <a:lnTo>
                  <a:pt x="24129" y="3606"/>
                </a:lnTo>
                <a:lnTo>
                  <a:pt x="16890" y="3606"/>
                </a:lnTo>
                <a:lnTo>
                  <a:pt x="4825" y="37272"/>
                </a:lnTo>
                <a:lnTo>
                  <a:pt x="4825" y="3606"/>
                </a:lnTo>
                <a:lnTo>
                  <a:pt x="0" y="3606"/>
                </a:lnTo>
                <a:lnTo>
                  <a:pt x="0" y="0"/>
                </a:lnTo>
                <a:lnTo>
                  <a:pt x="33781" y="0"/>
                </a:lnTo>
                <a:lnTo>
                  <a:pt x="37400" y="3606"/>
                </a:lnTo>
                <a:lnTo>
                  <a:pt x="38607" y="6011"/>
                </a:lnTo>
                <a:lnTo>
                  <a:pt x="39813" y="8416"/>
                </a:lnTo>
                <a:lnTo>
                  <a:pt x="39813" y="13225"/>
                </a:lnTo>
                <a:lnTo>
                  <a:pt x="38607" y="15630"/>
                </a:lnTo>
                <a:lnTo>
                  <a:pt x="38607" y="16832"/>
                </a:lnTo>
                <a:lnTo>
                  <a:pt x="34987" y="22844"/>
                </a:lnTo>
                <a:lnTo>
                  <a:pt x="16890" y="22844"/>
                </a:lnTo>
                <a:lnTo>
                  <a:pt x="16890" y="19237"/>
                </a:lnTo>
                <a:lnTo>
                  <a:pt x="19303" y="192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776674" y="4433042"/>
            <a:ext cx="22923" cy="38474"/>
          </a:xfrm>
          <a:custGeom>
            <a:avLst/>
            <a:gdLst/>
            <a:ahLst/>
            <a:cxnLst/>
            <a:rect l="l" t="t" r="r" b="b"/>
            <a:pathLst>
              <a:path w="22923" h="38474">
                <a:moveTo>
                  <a:pt x="22923" y="38474"/>
                </a:moveTo>
                <a:lnTo>
                  <a:pt x="0" y="38474"/>
                </a:lnTo>
                <a:lnTo>
                  <a:pt x="0" y="33665"/>
                </a:lnTo>
                <a:lnTo>
                  <a:pt x="4825" y="33665"/>
                </a:lnTo>
                <a:lnTo>
                  <a:pt x="16890" y="0"/>
                </a:lnTo>
                <a:lnTo>
                  <a:pt x="16890" y="31260"/>
                </a:lnTo>
                <a:lnTo>
                  <a:pt x="18097" y="32462"/>
                </a:lnTo>
                <a:lnTo>
                  <a:pt x="19303" y="33665"/>
                </a:lnTo>
                <a:lnTo>
                  <a:pt x="22923" y="33665"/>
                </a:lnTo>
                <a:lnTo>
                  <a:pt x="22923" y="384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817695" y="4429435"/>
            <a:ext cx="42226" cy="42081"/>
          </a:xfrm>
          <a:custGeom>
            <a:avLst/>
            <a:gdLst/>
            <a:ahLst/>
            <a:cxnLst/>
            <a:rect l="l" t="t" r="r" b="b"/>
            <a:pathLst>
              <a:path w="42226" h="42081">
                <a:moveTo>
                  <a:pt x="37400" y="0"/>
                </a:moveTo>
                <a:lnTo>
                  <a:pt x="39813" y="10820"/>
                </a:lnTo>
                <a:lnTo>
                  <a:pt x="34987" y="10820"/>
                </a:lnTo>
                <a:lnTo>
                  <a:pt x="33781" y="4809"/>
                </a:lnTo>
                <a:lnTo>
                  <a:pt x="32575" y="3606"/>
                </a:lnTo>
                <a:lnTo>
                  <a:pt x="18097" y="3606"/>
                </a:lnTo>
                <a:lnTo>
                  <a:pt x="18097" y="16832"/>
                </a:lnTo>
                <a:lnTo>
                  <a:pt x="24129" y="16832"/>
                </a:lnTo>
                <a:lnTo>
                  <a:pt x="25336" y="15630"/>
                </a:lnTo>
                <a:lnTo>
                  <a:pt x="27749" y="15630"/>
                </a:lnTo>
                <a:lnTo>
                  <a:pt x="27749" y="10820"/>
                </a:lnTo>
                <a:lnTo>
                  <a:pt x="31368" y="10820"/>
                </a:lnTo>
                <a:lnTo>
                  <a:pt x="31368" y="27653"/>
                </a:lnTo>
                <a:lnTo>
                  <a:pt x="27749" y="27653"/>
                </a:lnTo>
                <a:lnTo>
                  <a:pt x="27749" y="24046"/>
                </a:lnTo>
                <a:lnTo>
                  <a:pt x="26542" y="22844"/>
                </a:lnTo>
                <a:lnTo>
                  <a:pt x="25336" y="21641"/>
                </a:lnTo>
                <a:lnTo>
                  <a:pt x="18097" y="21641"/>
                </a:lnTo>
                <a:lnTo>
                  <a:pt x="18097" y="33665"/>
                </a:lnTo>
                <a:lnTo>
                  <a:pt x="19303" y="34867"/>
                </a:lnTo>
                <a:lnTo>
                  <a:pt x="19303" y="37272"/>
                </a:lnTo>
                <a:lnTo>
                  <a:pt x="33781" y="37272"/>
                </a:lnTo>
                <a:lnTo>
                  <a:pt x="36194" y="33665"/>
                </a:lnTo>
                <a:lnTo>
                  <a:pt x="37400" y="32462"/>
                </a:lnTo>
                <a:lnTo>
                  <a:pt x="37400" y="28855"/>
                </a:lnTo>
                <a:lnTo>
                  <a:pt x="42226" y="28855"/>
                </a:lnTo>
                <a:lnTo>
                  <a:pt x="41020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3606"/>
                </a:lnTo>
                <a:lnTo>
                  <a:pt x="0" y="3606"/>
                </a:lnTo>
                <a:lnTo>
                  <a:pt x="0" y="0"/>
                </a:lnTo>
                <a:lnTo>
                  <a:pt x="37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62334" y="4429435"/>
            <a:ext cx="48259" cy="42081"/>
          </a:xfrm>
          <a:custGeom>
            <a:avLst/>
            <a:gdLst/>
            <a:ahLst/>
            <a:cxnLst/>
            <a:rect l="l" t="t" r="r" b="b"/>
            <a:pathLst>
              <a:path w="48259" h="42081">
                <a:moveTo>
                  <a:pt x="18097" y="37272"/>
                </a:moveTo>
                <a:lnTo>
                  <a:pt x="30162" y="37272"/>
                </a:lnTo>
                <a:lnTo>
                  <a:pt x="32575" y="33665"/>
                </a:lnTo>
                <a:lnTo>
                  <a:pt x="33781" y="32462"/>
                </a:lnTo>
                <a:lnTo>
                  <a:pt x="36194" y="27653"/>
                </a:lnTo>
                <a:lnTo>
                  <a:pt x="36194" y="13225"/>
                </a:lnTo>
                <a:lnTo>
                  <a:pt x="34987" y="0"/>
                </a:lnTo>
                <a:lnTo>
                  <a:pt x="41020" y="4809"/>
                </a:lnTo>
                <a:lnTo>
                  <a:pt x="45846" y="8416"/>
                </a:lnTo>
                <a:lnTo>
                  <a:pt x="48259" y="13225"/>
                </a:lnTo>
                <a:lnTo>
                  <a:pt x="48259" y="25248"/>
                </a:lnTo>
                <a:lnTo>
                  <a:pt x="47052" y="32462"/>
                </a:lnTo>
                <a:lnTo>
                  <a:pt x="39813" y="37272"/>
                </a:lnTo>
                <a:lnTo>
                  <a:pt x="34987" y="40879"/>
                </a:lnTo>
                <a:lnTo>
                  <a:pt x="27749" y="40879"/>
                </a:lnTo>
                <a:lnTo>
                  <a:pt x="22923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8416"/>
                </a:lnTo>
                <a:lnTo>
                  <a:pt x="18097" y="3606"/>
                </a:lnTo>
                <a:lnTo>
                  <a:pt x="18097" y="37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862334" y="4429435"/>
            <a:ext cx="36194" cy="13225"/>
          </a:xfrm>
          <a:custGeom>
            <a:avLst/>
            <a:gdLst/>
            <a:ahLst/>
            <a:cxnLst/>
            <a:rect l="l" t="t" r="r" b="b"/>
            <a:pathLst>
              <a:path w="36194" h="13225">
                <a:moveTo>
                  <a:pt x="36194" y="13225"/>
                </a:moveTo>
                <a:lnTo>
                  <a:pt x="33781" y="9618"/>
                </a:lnTo>
                <a:lnTo>
                  <a:pt x="30162" y="3606"/>
                </a:lnTo>
                <a:lnTo>
                  <a:pt x="18097" y="3606"/>
                </a:lnTo>
                <a:lnTo>
                  <a:pt x="6032" y="8416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34987" y="0"/>
                </a:lnTo>
                <a:lnTo>
                  <a:pt x="36194" y="132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910593" y="4429435"/>
            <a:ext cx="30162" cy="42081"/>
          </a:xfrm>
          <a:custGeom>
            <a:avLst/>
            <a:gdLst/>
            <a:ahLst/>
            <a:cxnLst/>
            <a:rect l="l" t="t" r="r" b="b"/>
            <a:pathLst>
              <a:path w="30162" h="42081">
                <a:moveTo>
                  <a:pt x="22923" y="8416"/>
                </a:moveTo>
                <a:lnTo>
                  <a:pt x="21716" y="0"/>
                </a:lnTo>
                <a:lnTo>
                  <a:pt x="30162" y="0"/>
                </a:lnTo>
                <a:lnTo>
                  <a:pt x="22923" y="8416"/>
                </a:lnTo>
                <a:close/>
              </a:path>
              <a:path w="30162" h="42081">
                <a:moveTo>
                  <a:pt x="24129" y="10820"/>
                </a:moveTo>
                <a:lnTo>
                  <a:pt x="30162" y="0"/>
                </a:lnTo>
                <a:lnTo>
                  <a:pt x="43433" y="31260"/>
                </a:lnTo>
                <a:lnTo>
                  <a:pt x="45846" y="36069"/>
                </a:lnTo>
                <a:lnTo>
                  <a:pt x="47052" y="37272"/>
                </a:lnTo>
                <a:lnTo>
                  <a:pt x="51878" y="37272"/>
                </a:lnTo>
                <a:lnTo>
                  <a:pt x="51878" y="42081"/>
                </a:ln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3619" y="37272"/>
                </a:lnTo>
                <a:lnTo>
                  <a:pt x="4825" y="36069"/>
                </a:lnTo>
                <a:lnTo>
                  <a:pt x="7238" y="31260"/>
                </a:lnTo>
                <a:lnTo>
                  <a:pt x="21716" y="0"/>
                </a:lnTo>
                <a:lnTo>
                  <a:pt x="16890" y="22844"/>
                </a:lnTo>
                <a:lnTo>
                  <a:pt x="27749" y="22844"/>
                </a:lnTo>
                <a:lnTo>
                  <a:pt x="24129" y="10820"/>
                </a:lnTo>
                <a:close/>
              </a:path>
              <a:path w="30162" h="42081">
                <a:moveTo>
                  <a:pt x="16890" y="22844"/>
                </a:moveTo>
                <a:lnTo>
                  <a:pt x="21716" y="0"/>
                </a:lnTo>
                <a:lnTo>
                  <a:pt x="22923" y="8416"/>
                </a:lnTo>
                <a:lnTo>
                  <a:pt x="30162" y="0"/>
                </a:lnTo>
                <a:lnTo>
                  <a:pt x="24129" y="10820"/>
                </a:lnTo>
                <a:lnTo>
                  <a:pt x="22923" y="9618"/>
                </a:lnTo>
                <a:lnTo>
                  <a:pt x="21716" y="10820"/>
                </a:lnTo>
                <a:lnTo>
                  <a:pt x="16890" y="228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962472" y="4429435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39813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2412" y="37272"/>
                </a:lnTo>
                <a:lnTo>
                  <a:pt x="6032" y="36069"/>
                </a:lnTo>
                <a:lnTo>
                  <a:pt x="6032" y="4809"/>
                </a:lnTo>
                <a:lnTo>
                  <a:pt x="4825" y="3606"/>
                </a:lnTo>
                <a:lnTo>
                  <a:pt x="0" y="3606"/>
                </a:lnTo>
                <a:lnTo>
                  <a:pt x="0" y="0"/>
                </a:lnTo>
                <a:lnTo>
                  <a:pt x="22923" y="0"/>
                </a:lnTo>
                <a:lnTo>
                  <a:pt x="22923" y="3606"/>
                </a:lnTo>
                <a:lnTo>
                  <a:pt x="18097" y="3606"/>
                </a:lnTo>
                <a:lnTo>
                  <a:pt x="18097" y="37272"/>
                </a:lnTo>
                <a:lnTo>
                  <a:pt x="32575" y="37272"/>
                </a:lnTo>
                <a:lnTo>
                  <a:pt x="34987" y="34867"/>
                </a:lnTo>
                <a:lnTo>
                  <a:pt x="36194" y="32462"/>
                </a:lnTo>
                <a:lnTo>
                  <a:pt x="36194" y="27653"/>
                </a:lnTo>
                <a:lnTo>
                  <a:pt x="41020" y="27653"/>
                </a:lnTo>
                <a:lnTo>
                  <a:pt x="3981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004699" y="4429435"/>
            <a:ext cx="22923" cy="42081"/>
          </a:xfrm>
          <a:custGeom>
            <a:avLst/>
            <a:gdLst/>
            <a:ahLst/>
            <a:cxnLst/>
            <a:rect l="l" t="t" r="r" b="b"/>
            <a:pathLst>
              <a:path w="22923" h="42081">
                <a:moveTo>
                  <a:pt x="22923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2923" y="0"/>
                </a:lnTo>
                <a:lnTo>
                  <a:pt x="22923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8097" y="4809"/>
                </a:lnTo>
                <a:lnTo>
                  <a:pt x="16890" y="7213"/>
                </a:lnTo>
                <a:lnTo>
                  <a:pt x="16890" y="33665"/>
                </a:lnTo>
                <a:lnTo>
                  <a:pt x="18097" y="34867"/>
                </a:lnTo>
                <a:lnTo>
                  <a:pt x="18097" y="36069"/>
                </a:lnTo>
                <a:lnTo>
                  <a:pt x="19303" y="37272"/>
                </a:lnTo>
                <a:lnTo>
                  <a:pt x="22923" y="37272"/>
                </a:lnTo>
                <a:lnTo>
                  <a:pt x="2292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032448" y="4429435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39813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6032" y="36069"/>
                </a:lnTo>
                <a:lnTo>
                  <a:pt x="6032" y="3606"/>
                </a:lnTo>
                <a:lnTo>
                  <a:pt x="0" y="3606"/>
                </a:lnTo>
                <a:lnTo>
                  <a:pt x="0" y="0"/>
                </a:lnTo>
                <a:lnTo>
                  <a:pt x="37400" y="0"/>
                </a:lnTo>
                <a:lnTo>
                  <a:pt x="38607" y="10820"/>
                </a:lnTo>
                <a:lnTo>
                  <a:pt x="33781" y="10820"/>
                </a:lnTo>
                <a:lnTo>
                  <a:pt x="32575" y="4809"/>
                </a:lnTo>
                <a:lnTo>
                  <a:pt x="31368" y="3606"/>
                </a:lnTo>
                <a:lnTo>
                  <a:pt x="16890" y="3606"/>
                </a:lnTo>
                <a:lnTo>
                  <a:pt x="16890" y="16832"/>
                </a:lnTo>
                <a:lnTo>
                  <a:pt x="24129" y="16832"/>
                </a:lnTo>
                <a:lnTo>
                  <a:pt x="24129" y="15630"/>
                </a:lnTo>
                <a:lnTo>
                  <a:pt x="26542" y="15630"/>
                </a:lnTo>
                <a:lnTo>
                  <a:pt x="26542" y="10820"/>
                </a:lnTo>
                <a:lnTo>
                  <a:pt x="30162" y="10820"/>
                </a:lnTo>
                <a:lnTo>
                  <a:pt x="30162" y="27653"/>
                </a:lnTo>
                <a:lnTo>
                  <a:pt x="26542" y="27653"/>
                </a:lnTo>
                <a:lnTo>
                  <a:pt x="26542" y="24046"/>
                </a:lnTo>
                <a:lnTo>
                  <a:pt x="25336" y="22844"/>
                </a:lnTo>
                <a:lnTo>
                  <a:pt x="24129" y="21641"/>
                </a:lnTo>
                <a:lnTo>
                  <a:pt x="16890" y="21641"/>
                </a:lnTo>
                <a:lnTo>
                  <a:pt x="16890" y="33665"/>
                </a:lnTo>
                <a:lnTo>
                  <a:pt x="18097" y="34867"/>
                </a:lnTo>
                <a:lnTo>
                  <a:pt x="19303" y="37272"/>
                </a:lnTo>
                <a:lnTo>
                  <a:pt x="32575" y="37272"/>
                </a:lnTo>
                <a:lnTo>
                  <a:pt x="34987" y="33665"/>
                </a:lnTo>
                <a:lnTo>
                  <a:pt x="36194" y="32462"/>
                </a:lnTo>
                <a:lnTo>
                  <a:pt x="37400" y="30058"/>
                </a:lnTo>
                <a:lnTo>
                  <a:pt x="37400" y="28855"/>
                </a:lnTo>
                <a:lnTo>
                  <a:pt x="41020" y="28855"/>
                </a:lnTo>
                <a:lnTo>
                  <a:pt x="3981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104837" y="4429435"/>
            <a:ext cx="12064" cy="20439"/>
          </a:xfrm>
          <a:custGeom>
            <a:avLst/>
            <a:gdLst/>
            <a:ahLst/>
            <a:cxnLst/>
            <a:rect l="l" t="t" r="r" b="b"/>
            <a:pathLst>
              <a:path w="12064" h="20439">
                <a:moveTo>
                  <a:pt x="2412" y="20439"/>
                </a:moveTo>
                <a:lnTo>
                  <a:pt x="0" y="20439"/>
                </a:lnTo>
                <a:lnTo>
                  <a:pt x="1206" y="0"/>
                </a:lnTo>
                <a:lnTo>
                  <a:pt x="6032" y="0"/>
                </a:lnTo>
                <a:lnTo>
                  <a:pt x="9651" y="3606"/>
                </a:lnTo>
                <a:lnTo>
                  <a:pt x="10858" y="4809"/>
                </a:lnTo>
                <a:lnTo>
                  <a:pt x="12064" y="7213"/>
                </a:lnTo>
                <a:lnTo>
                  <a:pt x="12064" y="14427"/>
                </a:lnTo>
                <a:lnTo>
                  <a:pt x="9651" y="16832"/>
                </a:lnTo>
                <a:lnTo>
                  <a:pt x="9651" y="18034"/>
                </a:lnTo>
                <a:lnTo>
                  <a:pt x="6032" y="20439"/>
                </a:lnTo>
                <a:lnTo>
                  <a:pt x="2412" y="20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077088" y="4429435"/>
            <a:ext cx="25336" cy="34867"/>
          </a:xfrm>
          <a:custGeom>
            <a:avLst/>
            <a:gdLst/>
            <a:ahLst/>
            <a:cxnLst/>
            <a:rect l="l" t="t" r="r" b="b"/>
            <a:pathLst>
              <a:path w="25336" h="34867">
                <a:moveTo>
                  <a:pt x="24129" y="0"/>
                </a:moveTo>
                <a:lnTo>
                  <a:pt x="25336" y="3606"/>
                </a:lnTo>
                <a:lnTo>
                  <a:pt x="16890" y="3606"/>
                </a:lnTo>
                <a:lnTo>
                  <a:pt x="6032" y="34867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077088" y="4429435"/>
            <a:ext cx="49465" cy="42081"/>
          </a:xfrm>
          <a:custGeom>
            <a:avLst/>
            <a:gdLst/>
            <a:ahLst/>
            <a:cxnLst/>
            <a:rect l="l" t="t" r="r" b="b"/>
            <a:pathLst>
              <a:path w="49465" h="42081">
                <a:moveTo>
                  <a:pt x="16890" y="36069"/>
                </a:moveTo>
                <a:lnTo>
                  <a:pt x="18097" y="36069"/>
                </a:lnTo>
                <a:lnTo>
                  <a:pt x="19303" y="37272"/>
                </a:lnTo>
                <a:lnTo>
                  <a:pt x="24129" y="37272"/>
                </a:lnTo>
                <a:lnTo>
                  <a:pt x="24129" y="42081"/>
                </a:lnTo>
                <a:lnTo>
                  <a:pt x="0" y="42081"/>
                </a:lnTo>
                <a:lnTo>
                  <a:pt x="0" y="37272"/>
                </a:lnTo>
                <a:lnTo>
                  <a:pt x="3619" y="37272"/>
                </a:lnTo>
                <a:lnTo>
                  <a:pt x="4825" y="36069"/>
                </a:lnTo>
                <a:lnTo>
                  <a:pt x="6032" y="34867"/>
                </a:lnTo>
                <a:lnTo>
                  <a:pt x="16890" y="3606"/>
                </a:lnTo>
                <a:lnTo>
                  <a:pt x="16890" y="19237"/>
                </a:lnTo>
                <a:lnTo>
                  <a:pt x="24129" y="19237"/>
                </a:lnTo>
                <a:lnTo>
                  <a:pt x="25336" y="18034"/>
                </a:lnTo>
                <a:lnTo>
                  <a:pt x="26542" y="16832"/>
                </a:lnTo>
                <a:lnTo>
                  <a:pt x="27749" y="14427"/>
                </a:lnTo>
                <a:lnTo>
                  <a:pt x="27749" y="8416"/>
                </a:lnTo>
                <a:lnTo>
                  <a:pt x="26542" y="6011"/>
                </a:lnTo>
                <a:lnTo>
                  <a:pt x="25336" y="3606"/>
                </a:lnTo>
                <a:lnTo>
                  <a:pt x="24129" y="0"/>
                </a:lnTo>
                <a:lnTo>
                  <a:pt x="28955" y="0"/>
                </a:lnTo>
                <a:lnTo>
                  <a:pt x="27749" y="20439"/>
                </a:lnTo>
                <a:lnTo>
                  <a:pt x="31368" y="20439"/>
                </a:lnTo>
                <a:lnTo>
                  <a:pt x="33781" y="21641"/>
                </a:lnTo>
                <a:lnTo>
                  <a:pt x="37400" y="26451"/>
                </a:lnTo>
                <a:lnTo>
                  <a:pt x="42226" y="34867"/>
                </a:lnTo>
                <a:lnTo>
                  <a:pt x="44639" y="37272"/>
                </a:lnTo>
                <a:lnTo>
                  <a:pt x="49465" y="37272"/>
                </a:lnTo>
                <a:lnTo>
                  <a:pt x="49465" y="42081"/>
                </a:lnTo>
                <a:lnTo>
                  <a:pt x="33781" y="42081"/>
                </a:lnTo>
                <a:lnTo>
                  <a:pt x="32575" y="39676"/>
                </a:lnTo>
                <a:lnTo>
                  <a:pt x="31368" y="38474"/>
                </a:lnTo>
                <a:lnTo>
                  <a:pt x="30162" y="37272"/>
                </a:lnTo>
                <a:lnTo>
                  <a:pt x="28955" y="34867"/>
                </a:lnTo>
                <a:lnTo>
                  <a:pt x="26542" y="31260"/>
                </a:lnTo>
                <a:lnTo>
                  <a:pt x="25336" y="27653"/>
                </a:lnTo>
                <a:lnTo>
                  <a:pt x="22923" y="24046"/>
                </a:lnTo>
                <a:lnTo>
                  <a:pt x="22923" y="22844"/>
                </a:lnTo>
                <a:lnTo>
                  <a:pt x="16890" y="22844"/>
                </a:lnTo>
                <a:lnTo>
                  <a:pt x="16890" y="360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126553" y="4429435"/>
            <a:ext cx="31368" cy="42081"/>
          </a:xfrm>
          <a:custGeom>
            <a:avLst/>
            <a:gdLst/>
            <a:ahLst/>
            <a:cxnLst/>
            <a:rect l="l" t="t" r="r" b="b"/>
            <a:pathLst>
              <a:path w="31368" h="42081">
                <a:moveTo>
                  <a:pt x="22923" y="8416"/>
                </a:moveTo>
                <a:lnTo>
                  <a:pt x="21716" y="0"/>
                </a:lnTo>
                <a:lnTo>
                  <a:pt x="31368" y="0"/>
                </a:lnTo>
                <a:lnTo>
                  <a:pt x="22923" y="8416"/>
                </a:lnTo>
                <a:close/>
              </a:path>
              <a:path w="31368" h="42081">
                <a:moveTo>
                  <a:pt x="51878" y="42081"/>
                </a:moveTo>
                <a:lnTo>
                  <a:pt x="26542" y="42081"/>
                </a:lnTo>
                <a:lnTo>
                  <a:pt x="26542" y="37272"/>
                </a:lnTo>
                <a:lnTo>
                  <a:pt x="32575" y="37272"/>
                </a:lnTo>
                <a:lnTo>
                  <a:pt x="32575" y="34867"/>
                </a:lnTo>
                <a:lnTo>
                  <a:pt x="31368" y="33665"/>
                </a:lnTo>
                <a:lnTo>
                  <a:pt x="30162" y="27653"/>
                </a:lnTo>
                <a:lnTo>
                  <a:pt x="15684" y="27653"/>
                </a:lnTo>
                <a:lnTo>
                  <a:pt x="13271" y="33665"/>
                </a:lnTo>
                <a:lnTo>
                  <a:pt x="12064" y="33665"/>
                </a:lnTo>
                <a:lnTo>
                  <a:pt x="12064" y="36069"/>
                </a:lnTo>
                <a:lnTo>
                  <a:pt x="13271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6032" y="36069"/>
                </a:lnTo>
                <a:lnTo>
                  <a:pt x="7238" y="31260"/>
                </a:lnTo>
                <a:lnTo>
                  <a:pt x="21716" y="0"/>
                </a:lnTo>
                <a:lnTo>
                  <a:pt x="16890" y="22844"/>
                </a:lnTo>
                <a:lnTo>
                  <a:pt x="27749" y="22844"/>
                </a:lnTo>
                <a:lnTo>
                  <a:pt x="24129" y="10820"/>
                </a:lnTo>
                <a:lnTo>
                  <a:pt x="31368" y="0"/>
                </a:lnTo>
                <a:lnTo>
                  <a:pt x="43433" y="31260"/>
                </a:lnTo>
                <a:lnTo>
                  <a:pt x="45846" y="36069"/>
                </a:lnTo>
                <a:lnTo>
                  <a:pt x="47052" y="37272"/>
                </a:lnTo>
                <a:lnTo>
                  <a:pt x="51878" y="37272"/>
                </a:lnTo>
                <a:lnTo>
                  <a:pt x="51878" y="42081"/>
                </a:lnTo>
                <a:close/>
              </a:path>
              <a:path w="31368" h="42081">
                <a:moveTo>
                  <a:pt x="16890" y="22844"/>
                </a:moveTo>
                <a:lnTo>
                  <a:pt x="21716" y="0"/>
                </a:lnTo>
                <a:lnTo>
                  <a:pt x="22923" y="8416"/>
                </a:lnTo>
                <a:lnTo>
                  <a:pt x="31368" y="0"/>
                </a:lnTo>
                <a:lnTo>
                  <a:pt x="24129" y="10820"/>
                </a:lnTo>
                <a:lnTo>
                  <a:pt x="22923" y="9618"/>
                </a:lnTo>
                <a:lnTo>
                  <a:pt x="21716" y="10820"/>
                </a:lnTo>
                <a:lnTo>
                  <a:pt x="16890" y="228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195323" y="4429435"/>
            <a:ext cx="42226" cy="42081"/>
          </a:xfrm>
          <a:custGeom>
            <a:avLst/>
            <a:gdLst/>
            <a:ahLst/>
            <a:cxnLst/>
            <a:rect l="l" t="t" r="r" b="b"/>
            <a:pathLst>
              <a:path w="42226" h="42081">
                <a:moveTo>
                  <a:pt x="41020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7238" y="36069"/>
                </a:lnTo>
                <a:lnTo>
                  <a:pt x="7238" y="7213"/>
                </a:lnTo>
                <a:lnTo>
                  <a:pt x="6032" y="3606"/>
                </a:lnTo>
                <a:lnTo>
                  <a:pt x="0" y="3606"/>
                </a:lnTo>
                <a:lnTo>
                  <a:pt x="0" y="0"/>
                </a:lnTo>
                <a:lnTo>
                  <a:pt x="38607" y="0"/>
                </a:lnTo>
                <a:lnTo>
                  <a:pt x="39813" y="10820"/>
                </a:lnTo>
                <a:lnTo>
                  <a:pt x="34987" y="10820"/>
                </a:lnTo>
                <a:lnTo>
                  <a:pt x="33781" y="4809"/>
                </a:lnTo>
                <a:lnTo>
                  <a:pt x="32575" y="3606"/>
                </a:lnTo>
                <a:lnTo>
                  <a:pt x="18097" y="3606"/>
                </a:lnTo>
                <a:lnTo>
                  <a:pt x="18097" y="16832"/>
                </a:lnTo>
                <a:lnTo>
                  <a:pt x="25336" y="16832"/>
                </a:lnTo>
                <a:lnTo>
                  <a:pt x="25336" y="15630"/>
                </a:lnTo>
                <a:lnTo>
                  <a:pt x="27749" y="15630"/>
                </a:lnTo>
                <a:lnTo>
                  <a:pt x="27749" y="10820"/>
                </a:lnTo>
                <a:lnTo>
                  <a:pt x="31368" y="10820"/>
                </a:lnTo>
                <a:lnTo>
                  <a:pt x="31368" y="27653"/>
                </a:lnTo>
                <a:lnTo>
                  <a:pt x="27749" y="27653"/>
                </a:lnTo>
                <a:lnTo>
                  <a:pt x="27749" y="24046"/>
                </a:lnTo>
                <a:lnTo>
                  <a:pt x="26542" y="22844"/>
                </a:lnTo>
                <a:lnTo>
                  <a:pt x="25336" y="21641"/>
                </a:lnTo>
                <a:lnTo>
                  <a:pt x="18097" y="21641"/>
                </a:lnTo>
                <a:lnTo>
                  <a:pt x="18097" y="33665"/>
                </a:lnTo>
                <a:lnTo>
                  <a:pt x="19303" y="34867"/>
                </a:lnTo>
                <a:lnTo>
                  <a:pt x="20510" y="37272"/>
                </a:lnTo>
                <a:lnTo>
                  <a:pt x="33781" y="37272"/>
                </a:lnTo>
                <a:lnTo>
                  <a:pt x="36194" y="33665"/>
                </a:lnTo>
                <a:lnTo>
                  <a:pt x="37400" y="32462"/>
                </a:lnTo>
                <a:lnTo>
                  <a:pt x="38607" y="30058"/>
                </a:lnTo>
                <a:lnTo>
                  <a:pt x="38607" y="28855"/>
                </a:lnTo>
                <a:lnTo>
                  <a:pt x="42226" y="28855"/>
                </a:lnTo>
                <a:lnTo>
                  <a:pt x="41020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256853" y="4429435"/>
            <a:ext cx="36194" cy="13225"/>
          </a:xfrm>
          <a:custGeom>
            <a:avLst/>
            <a:gdLst/>
            <a:ahLst/>
            <a:cxnLst/>
            <a:rect l="l" t="t" r="r" b="b"/>
            <a:pathLst>
              <a:path w="36194" h="13225">
                <a:moveTo>
                  <a:pt x="36194" y="13225"/>
                </a:moveTo>
                <a:lnTo>
                  <a:pt x="33781" y="9618"/>
                </a:lnTo>
                <a:lnTo>
                  <a:pt x="30162" y="3606"/>
                </a:lnTo>
                <a:lnTo>
                  <a:pt x="18097" y="3606"/>
                </a:lnTo>
                <a:lnTo>
                  <a:pt x="6032" y="8416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34987" y="0"/>
                </a:lnTo>
                <a:lnTo>
                  <a:pt x="36194" y="132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256853" y="4429435"/>
            <a:ext cx="48259" cy="42081"/>
          </a:xfrm>
          <a:custGeom>
            <a:avLst/>
            <a:gdLst/>
            <a:ahLst/>
            <a:cxnLst/>
            <a:rect l="l" t="t" r="r" b="b"/>
            <a:pathLst>
              <a:path w="48259" h="42081">
                <a:moveTo>
                  <a:pt x="18097" y="3606"/>
                </a:moveTo>
                <a:lnTo>
                  <a:pt x="18097" y="37272"/>
                </a:lnTo>
                <a:lnTo>
                  <a:pt x="28955" y="37272"/>
                </a:lnTo>
                <a:lnTo>
                  <a:pt x="32575" y="33665"/>
                </a:lnTo>
                <a:lnTo>
                  <a:pt x="33781" y="32462"/>
                </a:lnTo>
                <a:lnTo>
                  <a:pt x="36194" y="27653"/>
                </a:lnTo>
                <a:lnTo>
                  <a:pt x="36194" y="13225"/>
                </a:lnTo>
                <a:lnTo>
                  <a:pt x="34987" y="0"/>
                </a:lnTo>
                <a:lnTo>
                  <a:pt x="41020" y="4809"/>
                </a:lnTo>
                <a:lnTo>
                  <a:pt x="45846" y="8416"/>
                </a:lnTo>
                <a:lnTo>
                  <a:pt x="48259" y="13225"/>
                </a:lnTo>
                <a:lnTo>
                  <a:pt x="48259" y="25248"/>
                </a:lnTo>
                <a:lnTo>
                  <a:pt x="47052" y="32462"/>
                </a:lnTo>
                <a:lnTo>
                  <a:pt x="39813" y="37272"/>
                </a:lnTo>
                <a:lnTo>
                  <a:pt x="33781" y="40879"/>
                </a:lnTo>
                <a:lnTo>
                  <a:pt x="27749" y="40879"/>
                </a:lnTo>
                <a:lnTo>
                  <a:pt x="21716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8416"/>
                </a:lnTo>
                <a:lnTo>
                  <a:pt x="18097" y="3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308732" y="4429435"/>
            <a:ext cx="42226" cy="42081"/>
          </a:xfrm>
          <a:custGeom>
            <a:avLst/>
            <a:gdLst/>
            <a:ahLst/>
            <a:cxnLst/>
            <a:rect l="l" t="t" r="r" b="b"/>
            <a:pathLst>
              <a:path w="42226" h="42081">
                <a:moveTo>
                  <a:pt x="37400" y="0"/>
                </a:moveTo>
                <a:lnTo>
                  <a:pt x="39813" y="10820"/>
                </a:lnTo>
                <a:lnTo>
                  <a:pt x="34987" y="10820"/>
                </a:lnTo>
                <a:lnTo>
                  <a:pt x="33781" y="4809"/>
                </a:lnTo>
                <a:lnTo>
                  <a:pt x="32575" y="3606"/>
                </a:lnTo>
                <a:lnTo>
                  <a:pt x="18097" y="3606"/>
                </a:lnTo>
                <a:lnTo>
                  <a:pt x="18097" y="16832"/>
                </a:lnTo>
                <a:lnTo>
                  <a:pt x="24129" y="16832"/>
                </a:lnTo>
                <a:lnTo>
                  <a:pt x="25336" y="15630"/>
                </a:lnTo>
                <a:lnTo>
                  <a:pt x="26542" y="15630"/>
                </a:lnTo>
                <a:lnTo>
                  <a:pt x="27749" y="13225"/>
                </a:lnTo>
                <a:lnTo>
                  <a:pt x="27749" y="10820"/>
                </a:lnTo>
                <a:lnTo>
                  <a:pt x="31368" y="10820"/>
                </a:lnTo>
                <a:lnTo>
                  <a:pt x="31368" y="27653"/>
                </a:lnTo>
                <a:lnTo>
                  <a:pt x="27749" y="27653"/>
                </a:lnTo>
                <a:lnTo>
                  <a:pt x="27749" y="24046"/>
                </a:lnTo>
                <a:lnTo>
                  <a:pt x="26542" y="22844"/>
                </a:lnTo>
                <a:lnTo>
                  <a:pt x="25336" y="21641"/>
                </a:lnTo>
                <a:lnTo>
                  <a:pt x="18097" y="21641"/>
                </a:lnTo>
                <a:lnTo>
                  <a:pt x="18097" y="34867"/>
                </a:lnTo>
                <a:lnTo>
                  <a:pt x="19303" y="37272"/>
                </a:lnTo>
                <a:lnTo>
                  <a:pt x="33781" y="37272"/>
                </a:lnTo>
                <a:lnTo>
                  <a:pt x="36194" y="33665"/>
                </a:lnTo>
                <a:lnTo>
                  <a:pt x="37400" y="32462"/>
                </a:lnTo>
                <a:lnTo>
                  <a:pt x="37400" y="28855"/>
                </a:lnTo>
                <a:lnTo>
                  <a:pt x="42226" y="28855"/>
                </a:lnTo>
                <a:lnTo>
                  <a:pt x="41020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3606"/>
                </a:lnTo>
                <a:lnTo>
                  <a:pt x="0" y="3606"/>
                </a:lnTo>
                <a:lnTo>
                  <a:pt x="0" y="0"/>
                </a:lnTo>
                <a:lnTo>
                  <a:pt x="37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353372" y="4429435"/>
            <a:ext cx="24129" cy="42081"/>
          </a:xfrm>
          <a:custGeom>
            <a:avLst/>
            <a:gdLst/>
            <a:ahLst/>
            <a:cxnLst/>
            <a:rect l="l" t="t" r="r" b="b"/>
            <a:pathLst>
              <a:path w="24129" h="42081">
                <a:moveTo>
                  <a:pt x="24129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lnTo>
                  <a:pt x="24129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8097" y="4809"/>
                </a:lnTo>
                <a:lnTo>
                  <a:pt x="18097" y="34867"/>
                </a:lnTo>
                <a:lnTo>
                  <a:pt x="19303" y="36069"/>
                </a:lnTo>
                <a:lnTo>
                  <a:pt x="20510" y="37272"/>
                </a:lnTo>
                <a:lnTo>
                  <a:pt x="24129" y="37272"/>
                </a:lnTo>
                <a:lnTo>
                  <a:pt x="24129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396805" y="4427030"/>
            <a:ext cx="33781" cy="44485"/>
          </a:xfrm>
          <a:custGeom>
            <a:avLst/>
            <a:gdLst/>
            <a:ahLst/>
            <a:cxnLst/>
            <a:rect l="l" t="t" r="r" b="b"/>
            <a:pathLst>
              <a:path w="33781" h="44485">
                <a:moveTo>
                  <a:pt x="0" y="44485"/>
                </a:moveTo>
                <a:lnTo>
                  <a:pt x="0" y="30058"/>
                </a:lnTo>
                <a:lnTo>
                  <a:pt x="4825" y="30058"/>
                </a:lnTo>
                <a:lnTo>
                  <a:pt x="4825" y="33665"/>
                </a:lnTo>
                <a:lnTo>
                  <a:pt x="7238" y="34867"/>
                </a:lnTo>
                <a:lnTo>
                  <a:pt x="9651" y="38474"/>
                </a:lnTo>
                <a:lnTo>
                  <a:pt x="13271" y="40879"/>
                </a:lnTo>
                <a:lnTo>
                  <a:pt x="21716" y="40879"/>
                </a:lnTo>
                <a:lnTo>
                  <a:pt x="25336" y="38474"/>
                </a:lnTo>
                <a:lnTo>
                  <a:pt x="25336" y="31260"/>
                </a:lnTo>
                <a:lnTo>
                  <a:pt x="22923" y="30058"/>
                </a:lnTo>
                <a:lnTo>
                  <a:pt x="16890" y="27653"/>
                </a:lnTo>
                <a:lnTo>
                  <a:pt x="10858" y="25248"/>
                </a:lnTo>
                <a:lnTo>
                  <a:pt x="7238" y="22844"/>
                </a:lnTo>
                <a:lnTo>
                  <a:pt x="1206" y="20439"/>
                </a:lnTo>
                <a:lnTo>
                  <a:pt x="1206" y="6011"/>
                </a:lnTo>
                <a:lnTo>
                  <a:pt x="7238" y="0"/>
                </a:lnTo>
                <a:lnTo>
                  <a:pt x="21716" y="0"/>
                </a:lnTo>
                <a:lnTo>
                  <a:pt x="25336" y="2404"/>
                </a:lnTo>
                <a:lnTo>
                  <a:pt x="26542" y="3606"/>
                </a:lnTo>
                <a:lnTo>
                  <a:pt x="27749" y="1202"/>
                </a:lnTo>
                <a:lnTo>
                  <a:pt x="31368" y="1202"/>
                </a:lnTo>
                <a:lnTo>
                  <a:pt x="32575" y="13225"/>
                </a:lnTo>
                <a:lnTo>
                  <a:pt x="27749" y="13225"/>
                </a:lnTo>
                <a:lnTo>
                  <a:pt x="27749" y="12023"/>
                </a:lnTo>
                <a:lnTo>
                  <a:pt x="26542" y="9618"/>
                </a:lnTo>
                <a:lnTo>
                  <a:pt x="25336" y="8416"/>
                </a:lnTo>
                <a:lnTo>
                  <a:pt x="22923" y="6011"/>
                </a:lnTo>
                <a:lnTo>
                  <a:pt x="20510" y="4809"/>
                </a:lnTo>
                <a:lnTo>
                  <a:pt x="12064" y="4809"/>
                </a:lnTo>
                <a:lnTo>
                  <a:pt x="10858" y="6011"/>
                </a:lnTo>
                <a:lnTo>
                  <a:pt x="10858" y="10820"/>
                </a:lnTo>
                <a:lnTo>
                  <a:pt x="12064" y="12023"/>
                </a:lnTo>
                <a:lnTo>
                  <a:pt x="13271" y="12023"/>
                </a:lnTo>
                <a:lnTo>
                  <a:pt x="13271" y="13225"/>
                </a:lnTo>
                <a:lnTo>
                  <a:pt x="14477" y="13225"/>
                </a:lnTo>
                <a:lnTo>
                  <a:pt x="16890" y="14427"/>
                </a:lnTo>
                <a:lnTo>
                  <a:pt x="19303" y="15630"/>
                </a:lnTo>
                <a:lnTo>
                  <a:pt x="22923" y="16832"/>
                </a:lnTo>
                <a:lnTo>
                  <a:pt x="25336" y="18034"/>
                </a:lnTo>
                <a:lnTo>
                  <a:pt x="30162" y="20439"/>
                </a:lnTo>
                <a:lnTo>
                  <a:pt x="33781" y="24046"/>
                </a:lnTo>
                <a:lnTo>
                  <a:pt x="33781" y="39676"/>
                </a:lnTo>
                <a:lnTo>
                  <a:pt x="27749" y="44485"/>
                </a:lnTo>
                <a:lnTo>
                  <a:pt x="13271" y="44485"/>
                </a:lnTo>
                <a:lnTo>
                  <a:pt x="9651" y="43283"/>
                </a:lnTo>
                <a:lnTo>
                  <a:pt x="4825" y="40879"/>
                </a:lnTo>
                <a:lnTo>
                  <a:pt x="4825" y="44485"/>
                </a:lnTo>
                <a:lnTo>
                  <a:pt x="0" y="444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435413" y="4429435"/>
            <a:ext cx="42226" cy="42081"/>
          </a:xfrm>
          <a:custGeom>
            <a:avLst/>
            <a:gdLst/>
            <a:ahLst/>
            <a:cxnLst/>
            <a:rect l="l" t="t" r="r" b="b"/>
            <a:pathLst>
              <a:path w="42226" h="42081">
                <a:moveTo>
                  <a:pt x="38607" y="0"/>
                </a:moveTo>
                <a:lnTo>
                  <a:pt x="39813" y="10820"/>
                </a:lnTo>
                <a:lnTo>
                  <a:pt x="34987" y="10820"/>
                </a:lnTo>
                <a:lnTo>
                  <a:pt x="33781" y="4809"/>
                </a:lnTo>
                <a:lnTo>
                  <a:pt x="32575" y="3606"/>
                </a:lnTo>
                <a:lnTo>
                  <a:pt x="18097" y="3606"/>
                </a:lnTo>
                <a:lnTo>
                  <a:pt x="18097" y="16832"/>
                </a:lnTo>
                <a:lnTo>
                  <a:pt x="24129" y="16832"/>
                </a:lnTo>
                <a:lnTo>
                  <a:pt x="25336" y="15630"/>
                </a:lnTo>
                <a:lnTo>
                  <a:pt x="27749" y="15630"/>
                </a:lnTo>
                <a:lnTo>
                  <a:pt x="27749" y="10820"/>
                </a:lnTo>
                <a:lnTo>
                  <a:pt x="31368" y="10820"/>
                </a:lnTo>
                <a:lnTo>
                  <a:pt x="31368" y="27653"/>
                </a:lnTo>
                <a:lnTo>
                  <a:pt x="27749" y="27653"/>
                </a:lnTo>
                <a:lnTo>
                  <a:pt x="27749" y="24046"/>
                </a:lnTo>
                <a:lnTo>
                  <a:pt x="26542" y="22844"/>
                </a:lnTo>
                <a:lnTo>
                  <a:pt x="25336" y="21641"/>
                </a:lnTo>
                <a:lnTo>
                  <a:pt x="18097" y="21641"/>
                </a:lnTo>
                <a:lnTo>
                  <a:pt x="18097" y="33665"/>
                </a:lnTo>
                <a:lnTo>
                  <a:pt x="19303" y="34867"/>
                </a:lnTo>
                <a:lnTo>
                  <a:pt x="19303" y="37272"/>
                </a:lnTo>
                <a:lnTo>
                  <a:pt x="33781" y="37272"/>
                </a:lnTo>
                <a:lnTo>
                  <a:pt x="36194" y="33665"/>
                </a:lnTo>
                <a:lnTo>
                  <a:pt x="37400" y="32462"/>
                </a:lnTo>
                <a:lnTo>
                  <a:pt x="37400" y="30058"/>
                </a:lnTo>
                <a:lnTo>
                  <a:pt x="38607" y="28855"/>
                </a:lnTo>
                <a:lnTo>
                  <a:pt x="42226" y="28855"/>
                </a:lnTo>
                <a:lnTo>
                  <a:pt x="41020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3606"/>
                </a:lnTo>
                <a:lnTo>
                  <a:pt x="0" y="3606"/>
                </a:lnTo>
                <a:lnTo>
                  <a:pt x="0" y="0"/>
                </a:lnTo>
                <a:lnTo>
                  <a:pt x="38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480053" y="4429435"/>
            <a:ext cx="26542" cy="8416"/>
          </a:xfrm>
          <a:custGeom>
            <a:avLst/>
            <a:gdLst/>
            <a:ahLst/>
            <a:cxnLst/>
            <a:rect l="l" t="t" r="r" b="b"/>
            <a:pathLst>
              <a:path w="26542" h="8416">
                <a:moveTo>
                  <a:pt x="25336" y="0"/>
                </a:moveTo>
                <a:lnTo>
                  <a:pt x="26542" y="3606"/>
                </a:lnTo>
                <a:lnTo>
                  <a:pt x="18097" y="3606"/>
                </a:lnTo>
                <a:lnTo>
                  <a:pt x="7238" y="8416"/>
                </a:lnTo>
                <a:lnTo>
                  <a:pt x="7238" y="7213"/>
                </a:lnTo>
                <a:lnTo>
                  <a:pt x="6032" y="6011"/>
                </a:lnTo>
                <a:lnTo>
                  <a:pt x="6032" y="4809"/>
                </a:lnTo>
                <a:lnTo>
                  <a:pt x="4825" y="3606"/>
                </a:lnTo>
                <a:lnTo>
                  <a:pt x="0" y="3606"/>
                </a:lnTo>
                <a:lnTo>
                  <a:pt x="0" y="0"/>
                </a:lnTo>
                <a:lnTo>
                  <a:pt x="253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480053" y="4429435"/>
            <a:ext cx="49465" cy="42081"/>
          </a:xfrm>
          <a:custGeom>
            <a:avLst/>
            <a:gdLst/>
            <a:ahLst/>
            <a:cxnLst/>
            <a:rect l="l" t="t" r="r" b="b"/>
            <a:pathLst>
              <a:path w="49465" h="42081">
                <a:moveTo>
                  <a:pt x="2412" y="37272"/>
                </a:moveTo>
                <a:lnTo>
                  <a:pt x="4825" y="37272"/>
                </a:lnTo>
                <a:lnTo>
                  <a:pt x="6032" y="36069"/>
                </a:lnTo>
                <a:lnTo>
                  <a:pt x="7238" y="34867"/>
                </a:lnTo>
                <a:lnTo>
                  <a:pt x="7238" y="8416"/>
                </a:lnTo>
                <a:lnTo>
                  <a:pt x="18097" y="3606"/>
                </a:lnTo>
                <a:lnTo>
                  <a:pt x="18097" y="19237"/>
                </a:lnTo>
                <a:lnTo>
                  <a:pt x="25336" y="19237"/>
                </a:lnTo>
                <a:lnTo>
                  <a:pt x="26542" y="18034"/>
                </a:lnTo>
                <a:lnTo>
                  <a:pt x="27749" y="16832"/>
                </a:lnTo>
                <a:lnTo>
                  <a:pt x="28955" y="14427"/>
                </a:lnTo>
                <a:lnTo>
                  <a:pt x="28955" y="8416"/>
                </a:lnTo>
                <a:lnTo>
                  <a:pt x="27749" y="6011"/>
                </a:lnTo>
                <a:lnTo>
                  <a:pt x="26542" y="3606"/>
                </a:lnTo>
                <a:lnTo>
                  <a:pt x="25336" y="0"/>
                </a:lnTo>
                <a:lnTo>
                  <a:pt x="30162" y="0"/>
                </a:lnTo>
                <a:lnTo>
                  <a:pt x="28955" y="20439"/>
                </a:lnTo>
                <a:lnTo>
                  <a:pt x="32575" y="20439"/>
                </a:lnTo>
                <a:lnTo>
                  <a:pt x="34987" y="21641"/>
                </a:lnTo>
                <a:lnTo>
                  <a:pt x="37400" y="26451"/>
                </a:lnTo>
                <a:lnTo>
                  <a:pt x="43433" y="34867"/>
                </a:lnTo>
                <a:lnTo>
                  <a:pt x="45846" y="37272"/>
                </a:lnTo>
                <a:lnTo>
                  <a:pt x="49465" y="37272"/>
                </a:lnTo>
                <a:lnTo>
                  <a:pt x="49465" y="42081"/>
                </a:lnTo>
                <a:lnTo>
                  <a:pt x="34987" y="42081"/>
                </a:lnTo>
                <a:lnTo>
                  <a:pt x="32575" y="39676"/>
                </a:lnTo>
                <a:lnTo>
                  <a:pt x="32575" y="38474"/>
                </a:lnTo>
                <a:lnTo>
                  <a:pt x="31368" y="37272"/>
                </a:lnTo>
                <a:lnTo>
                  <a:pt x="30162" y="34867"/>
                </a:lnTo>
                <a:lnTo>
                  <a:pt x="27749" y="31260"/>
                </a:lnTo>
                <a:lnTo>
                  <a:pt x="26542" y="27653"/>
                </a:lnTo>
                <a:lnTo>
                  <a:pt x="24129" y="24046"/>
                </a:lnTo>
                <a:lnTo>
                  <a:pt x="24129" y="22844"/>
                </a:lnTo>
                <a:lnTo>
                  <a:pt x="18097" y="22844"/>
                </a:lnTo>
                <a:lnTo>
                  <a:pt x="18097" y="36069"/>
                </a:lnTo>
                <a:lnTo>
                  <a:pt x="19303" y="36069"/>
                </a:lnTo>
                <a:lnTo>
                  <a:pt x="20510" y="37272"/>
                </a:lnTo>
                <a:lnTo>
                  <a:pt x="24129" y="37272"/>
                </a:lnTo>
                <a:lnTo>
                  <a:pt x="24129" y="42081"/>
                </a:lnTo>
                <a:lnTo>
                  <a:pt x="0" y="42081"/>
                </a:lnTo>
                <a:lnTo>
                  <a:pt x="0" y="37272"/>
                </a:lnTo>
                <a:lnTo>
                  <a:pt x="2412" y="37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509008" y="4429435"/>
            <a:ext cx="12064" cy="20439"/>
          </a:xfrm>
          <a:custGeom>
            <a:avLst/>
            <a:gdLst/>
            <a:ahLst/>
            <a:cxnLst/>
            <a:rect l="l" t="t" r="r" b="b"/>
            <a:pathLst>
              <a:path w="12064" h="20439">
                <a:moveTo>
                  <a:pt x="2412" y="20439"/>
                </a:moveTo>
                <a:lnTo>
                  <a:pt x="0" y="20439"/>
                </a:lnTo>
                <a:lnTo>
                  <a:pt x="1206" y="0"/>
                </a:lnTo>
                <a:lnTo>
                  <a:pt x="6032" y="0"/>
                </a:lnTo>
                <a:lnTo>
                  <a:pt x="9651" y="3606"/>
                </a:lnTo>
                <a:lnTo>
                  <a:pt x="10858" y="4809"/>
                </a:lnTo>
                <a:lnTo>
                  <a:pt x="12064" y="7213"/>
                </a:lnTo>
                <a:lnTo>
                  <a:pt x="12064" y="14427"/>
                </a:lnTo>
                <a:lnTo>
                  <a:pt x="9651" y="16832"/>
                </a:lnTo>
                <a:lnTo>
                  <a:pt x="8445" y="18034"/>
                </a:lnTo>
                <a:lnTo>
                  <a:pt x="6032" y="20439"/>
                </a:lnTo>
                <a:lnTo>
                  <a:pt x="2412" y="20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524693" y="4429435"/>
            <a:ext cx="50672" cy="42081"/>
          </a:xfrm>
          <a:custGeom>
            <a:avLst/>
            <a:gdLst/>
            <a:ahLst/>
            <a:cxnLst/>
            <a:rect l="l" t="t" r="r" b="b"/>
            <a:pathLst>
              <a:path w="50672" h="42081">
                <a:moveTo>
                  <a:pt x="50672" y="0"/>
                </a:moveTo>
                <a:lnTo>
                  <a:pt x="50672" y="3606"/>
                </a:lnTo>
                <a:lnTo>
                  <a:pt x="44639" y="3606"/>
                </a:lnTo>
                <a:lnTo>
                  <a:pt x="42226" y="8416"/>
                </a:lnTo>
                <a:lnTo>
                  <a:pt x="27749" y="42081"/>
                </a:lnTo>
                <a:lnTo>
                  <a:pt x="27749" y="31260"/>
                </a:lnTo>
                <a:lnTo>
                  <a:pt x="27749" y="42081"/>
                </a:lnTo>
                <a:lnTo>
                  <a:pt x="21716" y="42081"/>
                </a:lnTo>
                <a:lnTo>
                  <a:pt x="7238" y="8416"/>
                </a:lnTo>
                <a:lnTo>
                  <a:pt x="4825" y="4809"/>
                </a:lnTo>
                <a:lnTo>
                  <a:pt x="4825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lnTo>
                  <a:pt x="24129" y="3606"/>
                </a:lnTo>
                <a:lnTo>
                  <a:pt x="19303" y="3606"/>
                </a:lnTo>
                <a:lnTo>
                  <a:pt x="19303" y="7213"/>
                </a:lnTo>
                <a:lnTo>
                  <a:pt x="27749" y="27653"/>
                </a:lnTo>
                <a:lnTo>
                  <a:pt x="27749" y="28855"/>
                </a:lnTo>
                <a:lnTo>
                  <a:pt x="28955" y="27653"/>
                </a:lnTo>
                <a:lnTo>
                  <a:pt x="37400" y="7213"/>
                </a:lnTo>
                <a:lnTo>
                  <a:pt x="37400" y="3606"/>
                </a:lnTo>
                <a:lnTo>
                  <a:pt x="31368" y="3606"/>
                </a:lnTo>
                <a:lnTo>
                  <a:pt x="31368" y="0"/>
                </a:lnTo>
                <a:lnTo>
                  <a:pt x="506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575365" y="4429435"/>
            <a:ext cx="22923" cy="42081"/>
          </a:xfrm>
          <a:custGeom>
            <a:avLst/>
            <a:gdLst/>
            <a:ahLst/>
            <a:cxnLst/>
            <a:rect l="l" t="t" r="r" b="b"/>
            <a:pathLst>
              <a:path w="22923" h="42081">
                <a:moveTo>
                  <a:pt x="22923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2923" y="0"/>
                </a:lnTo>
                <a:lnTo>
                  <a:pt x="22923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6890" y="4809"/>
                </a:lnTo>
                <a:lnTo>
                  <a:pt x="16890" y="34867"/>
                </a:lnTo>
                <a:lnTo>
                  <a:pt x="18097" y="36069"/>
                </a:lnTo>
                <a:lnTo>
                  <a:pt x="19303" y="37272"/>
                </a:lnTo>
                <a:lnTo>
                  <a:pt x="22923" y="37272"/>
                </a:lnTo>
                <a:lnTo>
                  <a:pt x="2292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601907" y="4429435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25336" y="4809"/>
                </a:moveTo>
                <a:lnTo>
                  <a:pt x="25336" y="3606"/>
                </a:lnTo>
                <a:lnTo>
                  <a:pt x="10858" y="3606"/>
                </a:lnTo>
                <a:lnTo>
                  <a:pt x="8445" y="4809"/>
                </a:lnTo>
                <a:lnTo>
                  <a:pt x="7238" y="6011"/>
                </a:lnTo>
                <a:lnTo>
                  <a:pt x="6032" y="9618"/>
                </a:lnTo>
                <a:lnTo>
                  <a:pt x="6032" y="12023"/>
                </a:lnTo>
                <a:lnTo>
                  <a:pt x="1206" y="12023"/>
                </a:lnTo>
                <a:lnTo>
                  <a:pt x="3619" y="0"/>
                </a:lnTo>
                <a:lnTo>
                  <a:pt x="39813" y="0"/>
                </a:lnTo>
                <a:lnTo>
                  <a:pt x="39813" y="2404"/>
                </a:lnTo>
                <a:lnTo>
                  <a:pt x="15684" y="36069"/>
                </a:lnTo>
                <a:lnTo>
                  <a:pt x="15684" y="37272"/>
                </a:lnTo>
                <a:lnTo>
                  <a:pt x="31368" y="37272"/>
                </a:lnTo>
                <a:lnTo>
                  <a:pt x="32575" y="36069"/>
                </a:lnTo>
                <a:lnTo>
                  <a:pt x="36194" y="33665"/>
                </a:lnTo>
                <a:lnTo>
                  <a:pt x="36194" y="28855"/>
                </a:lnTo>
                <a:lnTo>
                  <a:pt x="41020" y="28855"/>
                </a:lnTo>
                <a:lnTo>
                  <a:pt x="39813" y="42081"/>
                </a:lnTo>
                <a:lnTo>
                  <a:pt x="0" y="42081"/>
                </a:lnTo>
                <a:lnTo>
                  <a:pt x="0" y="38474"/>
                </a:lnTo>
                <a:lnTo>
                  <a:pt x="25336" y="4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46547" y="4429435"/>
            <a:ext cx="22923" cy="42081"/>
          </a:xfrm>
          <a:custGeom>
            <a:avLst/>
            <a:gdLst/>
            <a:ahLst/>
            <a:cxnLst/>
            <a:rect l="l" t="t" r="r" b="b"/>
            <a:pathLst>
              <a:path w="22923" h="42081">
                <a:moveTo>
                  <a:pt x="16890" y="4809"/>
                </a:moveTo>
                <a:lnTo>
                  <a:pt x="16890" y="34867"/>
                </a:lnTo>
                <a:lnTo>
                  <a:pt x="18097" y="36069"/>
                </a:lnTo>
                <a:lnTo>
                  <a:pt x="19303" y="37272"/>
                </a:lnTo>
                <a:lnTo>
                  <a:pt x="22923" y="37272"/>
                </a:lnTo>
                <a:lnTo>
                  <a:pt x="22923" y="42081"/>
                </a:ln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9618"/>
                </a:lnTo>
                <a:lnTo>
                  <a:pt x="4825" y="7213"/>
                </a:lnTo>
                <a:lnTo>
                  <a:pt x="4825" y="6011"/>
                </a:lnTo>
                <a:lnTo>
                  <a:pt x="3619" y="4809"/>
                </a:lnTo>
                <a:lnTo>
                  <a:pt x="2412" y="3606"/>
                </a:lnTo>
                <a:lnTo>
                  <a:pt x="0" y="3606"/>
                </a:lnTo>
                <a:lnTo>
                  <a:pt x="0" y="0"/>
                </a:lnTo>
                <a:lnTo>
                  <a:pt x="22923" y="0"/>
                </a:lnTo>
                <a:lnTo>
                  <a:pt x="22923" y="3606"/>
                </a:lnTo>
                <a:lnTo>
                  <a:pt x="19303" y="3606"/>
                </a:lnTo>
                <a:lnTo>
                  <a:pt x="19303" y="4809"/>
                </a:lnTo>
                <a:lnTo>
                  <a:pt x="16890" y="4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688774" y="4429435"/>
            <a:ext cx="38607" cy="42081"/>
          </a:xfrm>
          <a:custGeom>
            <a:avLst/>
            <a:gdLst/>
            <a:ahLst/>
            <a:cxnLst/>
            <a:rect l="l" t="t" r="r" b="b"/>
            <a:pathLst>
              <a:path w="38607" h="42081">
                <a:moveTo>
                  <a:pt x="22923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6011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37400" y="0"/>
                </a:lnTo>
                <a:lnTo>
                  <a:pt x="38607" y="10820"/>
                </a:lnTo>
                <a:lnTo>
                  <a:pt x="33781" y="10820"/>
                </a:lnTo>
                <a:lnTo>
                  <a:pt x="33781" y="6011"/>
                </a:lnTo>
                <a:lnTo>
                  <a:pt x="31368" y="4809"/>
                </a:lnTo>
                <a:lnTo>
                  <a:pt x="30162" y="3606"/>
                </a:lnTo>
                <a:lnTo>
                  <a:pt x="16890" y="3606"/>
                </a:lnTo>
                <a:lnTo>
                  <a:pt x="16890" y="16832"/>
                </a:lnTo>
                <a:lnTo>
                  <a:pt x="25336" y="16832"/>
                </a:lnTo>
                <a:lnTo>
                  <a:pt x="26542" y="15630"/>
                </a:lnTo>
                <a:lnTo>
                  <a:pt x="26542" y="12023"/>
                </a:lnTo>
                <a:lnTo>
                  <a:pt x="30162" y="12023"/>
                </a:lnTo>
                <a:lnTo>
                  <a:pt x="30162" y="27653"/>
                </a:lnTo>
                <a:lnTo>
                  <a:pt x="26542" y="27653"/>
                </a:lnTo>
                <a:lnTo>
                  <a:pt x="26542" y="25248"/>
                </a:lnTo>
                <a:lnTo>
                  <a:pt x="25336" y="21641"/>
                </a:lnTo>
                <a:lnTo>
                  <a:pt x="16890" y="21641"/>
                </a:lnTo>
                <a:lnTo>
                  <a:pt x="16890" y="36069"/>
                </a:lnTo>
                <a:lnTo>
                  <a:pt x="19303" y="36069"/>
                </a:lnTo>
                <a:lnTo>
                  <a:pt x="20510" y="37272"/>
                </a:lnTo>
                <a:lnTo>
                  <a:pt x="22923" y="37272"/>
                </a:lnTo>
                <a:lnTo>
                  <a:pt x="2292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721349" y="4429435"/>
            <a:ext cx="30162" cy="42081"/>
          </a:xfrm>
          <a:custGeom>
            <a:avLst/>
            <a:gdLst/>
            <a:ahLst/>
            <a:cxnLst/>
            <a:rect l="l" t="t" r="r" b="b"/>
            <a:pathLst>
              <a:path w="30162" h="42081">
                <a:moveTo>
                  <a:pt x="22923" y="10820"/>
                </a:moveTo>
                <a:lnTo>
                  <a:pt x="22923" y="8416"/>
                </a:lnTo>
                <a:lnTo>
                  <a:pt x="21716" y="9618"/>
                </a:lnTo>
                <a:lnTo>
                  <a:pt x="21716" y="10820"/>
                </a:lnTo>
                <a:lnTo>
                  <a:pt x="16890" y="22844"/>
                </a:lnTo>
                <a:lnTo>
                  <a:pt x="21716" y="0"/>
                </a:lnTo>
                <a:lnTo>
                  <a:pt x="30162" y="0"/>
                </a:lnTo>
                <a:lnTo>
                  <a:pt x="22923" y="10820"/>
                </a:lnTo>
                <a:close/>
              </a:path>
              <a:path w="30162" h="42081">
                <a:moveTo>
                  <a:pt x="22923" y="10820"/>
                </a:moveTo>
                <a:lnTo>
                  <a:pt x="30162" y="0"/>
                </a:lnTo>
                <a:lnTo>
                  <a:pt x="43433" y="31260"/>
                </a:lnTo>
                <a:lnTo>
                  <a:pt x="45846" y="36069"/>
                </a:lnTo>
                <a:lnTo>
                  <a:pt x="47052" y="37272"/>
                </a:lnTo>
                <a:lnTo>
                  <a:pt x="50672" y="37272"/>
                </a:lnTo>
                <a:lnTo>
                  <a:pt x="50672" y="42081"/>
                </a:ln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3619" y="37272"/>
                </a:lnTo>
                <a:lnTo>
                  <a:pt x="4825" y="36069"/>
                </a:lnTo>
                <a:lnTo>
                  <a:pt x="7238" y="31260"/>
                </a:lnTo>
                <a:lnTo>
                  <a:pt x="21716" y="0"/>
                </a:lnTo>
                <a:lnTo>
                  <a:pt x="16890" y="22844"/>
                </a:lnTo>
                <a:lnTo>
                  <a:pt x="27749" y="22844"/>
                </a:lnTo>
                <a:lnTo>
                  <a:pt x="22923" y="108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773228" y="4429435"/>
            <a:ext cx="28955" cy="8416"/>
          </a:xfrm>
          <a:custGeom>
            <a:avLst/>
            <a:gdLst/>
            <a:ahLst/>
            <a:cxnLst/>
            <a:rect l="l" t="t" r="r" b="b"/>
            <a:pathLst>
              <a:path w="28955" h="8416">
                <a:moveTo>
                  <a:pt x="25336" y="3606"/>
                </a:moveTo>
                <a:lnTo>
                  <a:pt x="16890" y="3606"/>
                </a:lnTo>
                <a:lnTo>
                  <a:pt x="6032" y="8416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8955" y="0"/>
                </a:lnTo>
                <a:lnTo>
                  <a:pt x="27749" y="6011"/>
                </a:lnTo>
                <a:lnTo>
                  <a:pt x="25336" y="3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773228" y="4429435"/>
            <a:ext cx="49465" cy="42081"/>
          </a:xfrm>
          <a:custGeom>
            <a:avLst/>
            <a:gdLst/>
            <a:ahLst/>
            <a:cxnLst/>
            <a:rect l="l" t="t" r="r" b="b"/>
            <a:pathLst>
              <a:path w="49465" h="42081">
                <a:moveTo>
                  <a:pt x="24129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3619" y="37272"/>
                </a:lnTo>
                <a:lnTo>
                  <a:pt x="4825" y="36069"/>
                </a:lnTo>
                <a:lnTo>
                  <a:pt x="6032" y="34867"/>
                </a:lnTo>
                <a:lnTo>
                  <a:pt x="6032" y="8416"/>
                </a:lnTo>
                <a:lnTo>
                  <a:pt x="16890" y="3606"/>
                </a:lnTo>
                <a:lnTo>
                  <a:pt x="16890" y="19237"/>
                </a:lnTo>
                <a:lnTo>
                  <a:pt x="24129" y="19237"/>
                </a:lnTo>
                <a:lnTo>
                  <a:pt x="25336" y="18034"/>
                </a:lnTo>
                <a:lnTo>
                  <a:pt x="26542" y="16832"/>
                </a:lnTo>
                <a:lnTo>
                  <a:pt x="27749" y="14427"/>
                </a:lnTo>
                <a:lnTo>
                  <a:pt x="27749" y="6011"/>
                </a:lnTo>
                <a:lnTo>
                  <a:pt x="28955" y="0"/>
                </a:lnTo>
                <a:lnTo>
                  <a:pt x="27749" y="20439"/>
                </a:lnTo>
                <a:lnTo>
                  <a:pt x="30162" y="20439"/>
                </a:lnTo>
                <a:lnTo>
                  <a:pt x="33781" y="0"/>
                </a:lnTo>
                <a:lnTo>
                  <a:pt x="37400" y="3606"/>
                </a:lnTo>
                <a:lnTo>
                  <a:pt x="39813" y="4809"/>
                </a:lnTo>
                <a:lnTo>
                  <a:pt x="39813" y="14427"/>
                </a:lnTo>
                <a:lnTo>
                  <a:pt x="38607" y="16832"/>
                </a:lnTo>
                <a:lnTo>
                  <a:pt x="37400" y="18034"/>
                </a:lnTo>
                <a:lnTo>
                  <a:pt x="33781" y="20439"/>
                </a:lnTo>
                <a:lnTo>
                  <a:pt x="32575" y="20439"/>
                </a:lnTo>
                <a:lnTo>
                  <a:pt x="33781" y="21641"/>
                </a:lnTo>
                <a:lnTo>
                  <a:pt x="37400" y="26451"/>
                </a:lnTo>
                <a:lnTo>
                  <a:pt x="43433" y="34867"/>
                </a:lnTo>
                <a:lnTo>
                  <a:pt x="44639" y="37272"/>
                </a:lnTo>
                <a:lnTo>
                  <a:pt x="49465" y="37272"/>
                </a:lnTo>
                <a:lnTo>
                  <a:pt x="49465" y="42081"/>
                </a:lnTo>
                <a:lnTo>
                  <a:pt x="33781" y="42081"/>
                </a:lnTo>
                <a:lnTo>
                  <a:pt x="32575" y="39676"/>
                </a:lnTo>
                <a:lnTo>
                  <a:pt x="31368" y="38474"/>
                </a:lnTo>
                <a:lnTo>
                  <a:pt x="30162" y="37272"/>
                </a:lnTo>
                <a:lnTo>
                  <a:pt x="28955" y="34867"/>
                </a:lnTo>
                <a:lnTo>
                  <a:pt x="27749" y="31260"/>
                </a:lnTo>
                <a:lnTo>
                  <a:pt x="25336" y="27653"/>
                </a:lnTo>
                <a:lnTo>
                  <a:pt x="22923" y="24046"/>
                </a:lnTo>
                <a:lnTo>
                  <a:pt x="22923" y="22844"/>
                </a:lnTo>
                <a:lnTo>
                  <a:pt x="16890" y="22844"/>
                </a:lnTo>
                <a:lnTo>
                  <a:pt x="16890" y="33665"/>
                </a:lnTo>
                <a:lnTo>
                  <a:pt x="18097" y="36069"/>
                </a:lnTo>
                <a:lnTo>
                  <a:pt x="19303" y="37272"/>
                </a:lnTo>
                <a:lnTo>
                  <a:pt x="24129" y="37272"/>
                </a:lnTo>
                <a:lnTo>
                  <a:pt x="24129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800977" y="4429435"/>
            <a:ext cx="6032" cy="20439"/>
          </a:xfrm>
          <a:custGeom>
            <a:avLst/>
            <a:gdLst/>
            <a:ahLst/>
            <a:cxnLst/>
            <a:rect l="l" t="t" r="r" b="b"/>
            <a:pathLst>
              <a:path w="6032" h="20439">
                <a:moveTo>
                  <a:pt x="2412" y="20439"/>
                </a:moveTo>
                <a:lnTo>
                  <a:pt x="0" y="20439"/>
                </a:lnTo>
                <a:lnTo>
                  <a:pt x="1206" y="0"/>
                </a:lnTo>
                <a:lnTo>
                  <a:pt x="6032" y="0"/>
                </a:lnTo>
                <a:lnTo>
                  <a:pt x="2412" y="20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863714" y="4429435"/>
            <a:ext cx="19303" cy="10820"/>
          </a:xfrm>
          <a:custGeom>
            <a:avLst/>
            <a:gdLst/>
            <a:ahLst/>
            <a:cxnLst/>
            <a:rect l="l" t="t" r="r" b="b"/>
            <a:pathLst>
              <a:path w="19303" h="10820">
                <a:moveTo>
                  <a:pt x="1206" y="9618"/>
                </a:moveTo>
                <a:lnTo>
                  <a:pt x="0" y="0"/>
                </a:lnTo>
                <a:lnTo>
                  <a:pt x="19303" y="0"/>
                </a:lnTo>
                <a:lnTo>
                  <a:pt x="1206" y="10820"/>
                </a:lnTo>
                <a:lnTo>
                  <a:pt x="1206" y="9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823900" y="4429435"/>
            <a:ext cx="59117" cy="42081"/>
          </a:xfrm>
          <a:custGeom>
            <a:avLst/>
            <a:gdLst/>
            <a:ahLst/>
            <a:cxnLst/>
            <a:rect l="l" t="t" r="r" b="b"/>
            <a:pathLst>
              <a:path w="59117" h="42081">
                <a:moveTo>
                  <a:pt x="59117" y="42081"/>
                </a:moveTo>
                <a:lnTo>
                  <a:pt x="34987" y="42081"/>
                </a:lnTo>
                <a:lnTo>
                  <a:pt x="34987" y="37272"/>
                </a:lnTo>
                <a:lnTo>
                  <a:pt x="37400" y="37272"/>
                </a:lnTo>
                <a:lnTo>
                  <a:pt x="41020" y="36069"/>
                </a:lnTo>
                <a:lnTo>
                  <a:pt x="41020" y="12023"/>
                </a:lnTo>
                <a:lnTo>
                  <a:pt x="39813" y="13225"/>
                </a:lnTo>
                <a:lnTo>
                  <a:pt x="28955" y="42081"/>
                </a:lnTo>
                <a:lnTo>
                  <a:pt x="24129" y="42081"/>
                </a:lnTo>
                <a:lnTo>
                  <a:pt x="12064" y="12023"/>
                </a:lnTo>
                <a:lnTo>
                  <a:pt x="12064" y="10820"/>
                </a:lnTo>
                <a:lnTo>
                  <a:pt x="10858" y="9618"/>
                </a:lnTo>
                <a:lnTo>
                  <a:pt x="10858" y="10820"/>
                </a:lnTo>
                <a:lnTo>
                  <a:pt x="12064" y="32462"/>
                </a:lnTo>
                <a:lnTo>
                  <a:pt x="12064" y="36069"/>
                </a:lnTo>
                <a:lnTo>
                  <a:pt x="14477" y="37272"/>
                </a:lnTo>
                <a:lnTo>
                  <a:pt x="18097" y="37272"/>
                </a:lnTo>
                <a:lnTo>
                  <a:pt x="18097" y="42081"/>
                </a:ln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4825" y="36069"/>
                </a:lnTo>
                <a:lnTo>
                  <a:pt x="6032" y="34867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19303" y="0"/>
                </a:lnTo>
                <a:lnTo>
                  <a:pt x="28955" y="24046"/>
                </a:lnTo>
                <a:lnTo>
                  <a:pt x="28955" y="26451"/>
                </a:lnTo>
                <a:lnTo>
                  <a:pt x="30162" y="27653"/>
                </a:lnTo>
                <a:lnTo>
                  <a:pt x="30162" y="24046"/>
                </a:lnTo>
                <a:lnTo>
                  <a:pt x="39813" y="0"/>
                </a:lnTo>
                <a:lnTo>
                  <a:pt x="41020" y="9618"/>
                </a:lnTo>
                <a:lnTo>
                  <a:pt x="41020" y="10820"/>
                </a:lnTo>
                <a:lnTo>
                  <a:pt x="59117" y="0"/>
                </a:lnTo>
                <a:lnTo>
                  <a:pt x="59117" y="3606"/>
                </a:lnTo>
                <a:lnTo>
                  <a:pt x="53085" y="3606"/>
                </a:lnTo>
                <a:lnTo>
                  <a:pt x="51878" y="8416"/>
                </a:lnTo>
                <a:lnTo>
                  <a:pt x="51878" y="32462"/>
                </a:lnTo>
                <a:lnTo>
                  <a:pt x="53085" y="36069"/>
                </a:lnTo>
                <a:lnTo>
                  <a:pt x="53085" y="37272"/>
                </a:lnTo>
                <a:lnTo>
                  <a:pt x="59117" y="37272"/>
                </a:lnTo>
                <a:lnTo>
                  <a:pt x="59117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883018" y="4429435"/>
            <a:ext cx="30162" cy="42081"/>
          </a:xfrm>
          <a:custGeom>
            <a:avLst/>
            <a:gdLst/>
            <a:ahLst/>
            <a:cxnLst/>
            <a:rect l="l" t="t" r="r" b="b"/>
            <a:pathLst>
              <a:path w="30162" h="42081">
                <a:moveTo>
                  <a:pt x="22923" y="10820"/>
                </a:moveTo>
                <a:lnTo>
                  <a:pt x="22923" y="8416"/>
                </a:lnTo>
                <a:lnTo>
                  <a:pt x="21716" y="8416"/>
                </a:lnTo>
                <a:lnTo>
                  <a:pt x="21716" y="10820"/>
                </a:lnTo>
                <a:lnTo>
                  <a:pt x="16890" y="22844"/>
                </a:lnTo>
                <a:lnTo>
                  <a:pt x="21716" y="0"/>
                </a:lnTo>
                <a:lnTo>
                  <a:pt x="30162" y="0"/>
                </a:lnTo>
                <a:lnTo>
                  <a:pt x="22923" y="10820"/>
                </a:lnTo>
                <a:close/>
              </a:path>
              <a:path w="30162" h="42081">
                <a:moveTo>
                  <a:pt x="22923" y="10820"/>
                </a:moveTo>
                <a:lnTo>
                  <a:pt x="30162" y="0"/>
                </a:lnTo>
                <a:lnTo>
                  <a:pt x="43433" y="31260"/>
                </a:lnTo>
                <a:lnTo>
                  <a:pt x="45846" y="36069"/>
                </a:lnTo>
                <a:lnTo>
                  <a:pt x="47052" y="37272"/>
                </a:lnTo>
                <a:lnTo>
                  <a:pt x="50672" y="37272"/>
                </a:lnTo>
                <a:lnTo>
                  <a:pt x="50672" y="42081"/>
                </a:lnTo>
                <a:lnTo>
                  <a:pt x="26542" y="42081"/>
                </a:lnTo>
                <a:lnTo>
                  <a:pt x="26542" y="37272"/>
                </a:lnTo>
                <a:lnTo>
                  <a:pt x="31368" y="37272"/>
                </a:lnTo>
                <a:lnTo>
                  <a:pt x="31368" y="33665"/>
                </a:lnTo>
                <a:lnTo>
                  <a:pt x="28955" y="27653"/>
                </a:lnTo>
                <a:lnTo>
                  <a:pt x="14477" y="27653"/>
                </a:lnTo>
                <a:lnTo>
                  <a:pt x="12064" y="33665"/>
                </a:lnTo>
                <a:lnTo>
                  <a:pt x="12064" y="37272"/>
                </a:lnTo>
                <a:lnTo>
                  <a:pt x="16890" y="37272"/>
                </a:lnTo>
                <a:lnTo>
                  <a:pt x="16890" y="42081"/>
                </a:lnTo>
                <a:lnTo>
                  <a:pt x="0" y="42081"/>
                </a:lnTo>
                <a:lnTo>
                  <a:pt x="0" y="37272"/>
                </a:lnTo>
                <a:lnTo>
                  <a:pt x="3619" y="37272"/>
                </a:lnTo>
                <a:lnTo>
                  <a:pt x="4825" y="36069"/>
                </a:lnTo>
                <a:lnTo>
                  <a:pt x="7238" y="31260"/>
                </a:lnTo>
                <a:lnTo>
                  <a:pt x="21716" y="0"/>
                </a:lnTo>
                <a:lnTo>
                  <a:pt x="16890" y="22844"/>
                </a:lnTo>
                <a:lnTo>
                  <a:pt x="27749" y="22844"/>
                </a:lnTo>
                <a:lnTo>
                  <a:pt x="22923" y="108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934896" y="4427030"/>
            <a:ext cx="44639" cy="45688"/>
          </a:xfrm>
          <a:custGeom>
            <a:avLst/>
            <a:gdLst/>
            <a:ahLst/>
            <a:cxnLst/>
            <a:rect l="l" t="t" r="r" b="b"/>
            <a:pathLst>
              <a:path w="44639" h="45688">
                <a:moveTo>
                  <a:pt x="12064" y="31260"/>
                </a:moveTo>
                <a:lnTo>
                  <a:pt x="15684" y="40879"/>
                </a:lnTo>
                <a:lnTo>
                  <a:pt x="30162" y="40879"/>
                </a:lnTo>
                <a:lnTo>
                  <a:pt x="33781" y="39676"/>
                </a:lnTo>
                <a:lnTo>
                  <a:pt x="36194" y="37272"/>
                </a:lnTo>
                <a:lnTo>
                  <a:pt x="37400" y="36069"/>
                </a:lnTo>
                <a:lnTo>
                  <a:pt x="39813" y="33665"/>
                </a:lnTo>
                <a:lnTo>
                  <a:pt x="41020" y="31260"/>
                </a:lnTo>
                <a:lnTo>
                  <a:pt x="44639" y="34867"/>
                </a:lnTo>
                <a:lnTo>
                  <a:pt x="42226" y="38474"/>
                </a:lnTo>
                <a:lnTo>
                  <a:pt x="37400" y="45688"/>
                </a:lnTo>
                <a:lnTo>
                  <a:pt x="18097" y="45688"/>
                </a:lnTo>
                <a:lnTo>
                  <a:pt x="15684" y="44485"/>
                </a:lnTo>
                <a:lnTo>
                  <a:pt x="4797" y="37568"/>
                </a:lnTo>
                <a:lnTo>
                  <a:pt x="4" y="24502"/>
                </a:lnTo>
                <a:lnTo>
                  <a:pt x="0" y="24046"/>
                </a:lnTo>
                <a:lnTo>
                  <a:pt x="3894" y="10403"/>
                </a:lnTo>
                <a:lnTo>
                  <a:pt x="14229" y="1689"/>
                </a:lnTo>
                <a:lnTo>
                  <a:pt x="22923" y="0"/>
                </a:lnTo>
                <a:lnTo>
                  <a:pt x="30162" y="0"/>
                </a:lnTo>
                <a:lnTo>
                  <a:pt x="33781" y="3606"/>
                </a:lnTo>
                <a:lnTo>
                  <a:pt x="36194" y="4809"/>
                </a:lnTo>
                <a:lnTo>
                  <a:pt x="37400" y="1202"/>
                </a:lnTo>
                <a:lnTo>
                  <a:pt x="41020" y="1202"/>
                </a:lnTo>
                <a:lnTo>
                  <a:pt x="41020" y="16832"/>
                </a:lnTo>
                <a:lnTo>
                  <a:pt x="37400" y="16832"/>
                </a:lnTo>
                <a:lnTo>
                  <a:pt x="36194" y="14427"/>
                </a:lnTo>
                <a:lnTo>
                  <a:pt x="36194" y="10820"/>
                </a:lnTo>
                <a:lnTo>
                  <a:pt x="32575" y="8416"/>
                </a:lnTo>
                <a:lnTo>
                  <a:pt x="30162" y="4809"/>
                </a:lnTo>
                <a:lnTo>
                  <a:pt x="15684" y="4809"/>
                </a:lnTo>
                <a:lnTo>
                  <a:pt x="12064" y="14427"/>
                </a:lnTo>
                <a:lnTo>
                  <a:pt x="12064" y="31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980743" y="4429435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41020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6032" y="36069"/>
                </a:lnTo>
                <a:lnTo>
                  <a:pt x="6032" y="3606"/>
                </a:lnTo>
                <a:lnTo>
                  <a:pt x="0" y="3606"/>
                </a:lnTo>
                <a:lnTo>
                  <a:pt x="0" y="0"/>
                </a:lnTo>
                <a:lnTo>
                  <a:pt x="37400" y="0"/>
                </a:lnTo>
                <a:lnTo>
                  <a:pt x="38607" y="10820"/>
                </a:lnTo>
                <a:lnTo>
                  <a:pt x="33781" y="10820"/>
                </a:lnTo>
                <a:lnTo>
                  <a:pt x="33781" y="4809"/>
                </a:lnTo>
                <a:lnTo>
                  <a:pt x="32575" y="3606"/>
                </a:lnTo>
                <a:lnTo>
                  <a:pt x="18097" y="3606"/>
                </a:lnTo>
                <a:lnTo>
                  <a:pt x="18097" y="16832"/>
                </a:lnTo>
                <a:lnTo>
                  <a:pt x="24129" y="16832"/>
                </a:lnTo>
                <a:lnTo>
                  <a:pt x="25336" y="15630"/>
                </a:lnTo>
                <a:lnTo>
                  <a:pt x="26542" y="15630"/>
                </a:lnTo>
                <a:lnTo>
                  <a:pt x="26542" y="10820"/>
                </a:lnTo>
                <a:lnTo>
                  <a:pt x="30162" y="10820"/>
                </a:lnTo>
                <a:lnTo>
                  <a:pt x="30162" y="27653"/>
                </a:lnTo>
                <a:lnTo>
                  <a:pt x="26542" y="27653"/>
                </a:lnTo>
                <a:lnTo>
                  <a:pt x="26542" y="24046"/>
                </a:lnTo>
                <a:lnTo>
                  <a:pt x="25336" y="22844"/>
                </a:lnTo>
                <a:lnTo>
                  <a:pt x="25336" y="21641"/>
                </a:lnTo>
                <a:lnTo>
                  <a:pt x="18097" y="21641"/>
                </a:lnTo>
                <a:lnTo>
                  <a:pt x="18097" y="34867"/>
                </a:lnTo>
                <a:lnTo>
                  <a:pt x="19303" y="37272"/>
                </a:lnTo>
                <a:lnTo>
                  <a:pt x="32575" y="37272"/>
                </a:lnTo>
                <a:lnTo>
                  <a:pt x="34987" y="33665"/>
                </a:lnTo>
                <a:lnTo>
                  <a:pt x="37400" y="32462"/>
                </a:lnTo>
                <a:lnTo>
                  <a:pt x="37400" y="28855"/>
                </a:lnTo>
                <a:lnTo>
                  <a:pt x="41020" y="28855"/>
                </a:lnTo>
                <a:lnTo>
                  <a:pt x="41020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024176" y="4429435"/>
            <a:ext cx="51878" cy="43283"/>
          </a:xfrm>
          <a:custGeom>
            <a:avLst/>
            <a:gdLst/>
            <a:ahLst/>
            <a:cxnLst/>
            <a:rect l="l" t="t" r="r" b="b"/>
            <a:pathLst>
              <a:path w="51878" h="43283">
                <a:moveTo>
                  <a:pt x="51878" y="0"/>
                </a:moveTo>
                <a:lnTo>
                  <a:pt x="51878" y="3606"/>
                </a:lnTo>
                <a:lnTo>
                  <a:pt x="45846" y="3606"/>
                </a:lnTo>
                <a:lnTo>
                  <a:pt x="45846" y="36069"/>
                </a:lnTo>
                <a:lnTo>
                  <a:pt x="41020" y="39676"/>
                </a:lnTo>
                <a:lnTo>
                  <a:pt x="37400" y="42081"/>
                </a:lnTo>
                <a:lnTo>
                  <a:pt x="31368" y="43283"/>
                </a:lnTo>
                <a:lnTo>
                  <a:pt x="20510" y="43283"/>
                </a:lnTo>
                <a:lnTo>
                  <a:pt x="16890" y="42081"/>
                </a:lnTo>
                <a:lnTo>
                  <a:pt x="14477" y="40879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lnTo>
                  <a:pt x="24129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8097" y="4809"/>
                </a:lnTo>
                <a:lnTo>
                  <a:pt x="18097" y="32462"/>
                </a:lnTo>
                <a:lnTo>
                  <a:pt x="19303" y="33665"/>
                </a:lnTo>
                <a:lnTo>
                  <a:pt x="21716" y="37272"/>
                </a:lnTo>
                <a:lnTo>
                  <a:pt x="25336" y="38474"/>
                </a:lnTo>
                <a:lnTo>
                  <a:pt x="31368" y="38474"/>
                </a:lnTo>
                <a:lnTo>
                  <a:pt x="34987" y="37272"/>
                </a:lnTo>
                <a:lnTo>
                  <a:pt x="37400" y="36069"/>
                </a:lnTo>
                <a:lnTo>
                  <a:pt x="41020" y="33665"/>
                </a:lnTo>
                <a:lnTo>
                  <a:pt x="41020" y="4809"/>
                </a:lnTo>
                <a:lnTo>
                  <a:pt x="38607" y="4809"/>
                </a:lnTo>
                <a:lnTo>
                  <a:pt x="38607" y="3606"/>
                </a:lnTo>
                <a:lnTo>
                  <a:pt x="34987" y="3606"/>
                </a:lnTo>
                <a:lnTo>
                  <a:pt x="34987" y="0"/>
                </a:lnTo>
                <a:lnTo>
                  <a:pt x="518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076055" y="4429435"/>
            <a:ext cx="44639" cy="42081"/>
          </a:xfrm>
          <a:custGeom>
            <a:avLst/>
            <a:gdLst/>
            <a:ahLst/>
            <a:cxnLst/>
            <a:rect l="l" t="t" r="r" b="b"/>
            <a:pathLst>
              <a:path w="44639" h="42081">
                <a:moveTo>
                  <a:pt x="27749" y="3606"/>
                </a:moveTo>
                <a:lnTo>
                  <a:pt x="27749" y="36069"/>
                </a:lnTo>
                <a:lnTo>
                  <a:pt x="30162" y="37272"/>
                </a:lnTo>
                <a:lnTo>
                  <a:pt x="34987" y="37272"/>
                </a:lnTo>
                <a:lnTo>
                  <a:pt x="34987" y="42081"/>
                </a:lnTo>
                <a:lnTo>
                  <a:pt x="9651" y="42081"/>
                </a:lnTo>
                <a:lnTo>
                  <a:pt x="9651" y="37272"/>
                </a:lnTo>
                <a:lnTo>
                  <a:pt x="13271" y="37272"/>
                </a:lnTo>
                <a:lnTo>
                  <a:pt x="15684" y="36069"/>
                </a:lnTo>
                <a:lnTo>
                  <a:pt x="15684" y="3606"/>
                </a:lnTo>
                <a:lnTo>
                  <a:pt x="7238" y="3606"/>
                </a:lnTo>
                <a:lnTo>
                  <a:pt x="6032" y="6011"/>
                </a:lnTo>
                <a:lnTo>
                  <a:pt x="4825" y="7213"/>
                </a:lnTo>
                <a:lnTo>
                  <a:pt x="3619" y="9618"/>
                </a:lnTo>
                <a:lnTo>
                  <a:pt x="3619" y="12023"/>
                </a:lnTo>
                <a:lnTo>
                  <a:pt x="0" y="12023"/>
                </a:lnTo>
                <a:lnTo>
                  <a:pt x="0" y="0"/>
                </a:lnTo>
                <a:lnTo>
                  <a:pt x="43433" y="0"/>
                </a:lnTo>
                <a:lnTo>
                  <a:pt x="44639" y="12023"/>
                </a:lnTo>
                <a:lnTo>
                  <a:pt x="39813" y="12023"/>
                </a:lnTo>
                <a:lnTo>
                  <a:pt x="39813" y="6011"/>
                </a:lnTo>
                <a:lnTo>
                  <a:pt x="37400" y="4809"/>
                </a:lnTo>
                <a:lnTo>
                  <a:pt x="36194" y="3606"/>
                </a:lnTo>
                <a:lnTo>
                  <a:pt x="27749" y="3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120695" y="4429435"/>
            <a:ext cx="24129" cy="42081"/>
          </a:xfrm>
          <a:custGeom>
            <a:avLst/>
            <a:gdLst/>
            <a:ahLst/>
            <a:cxnLst/>
            <a:rect l="l" t="t" r="r" b="b"/>
            <a:pathLst>
              <a:path w="24129" h="42081">
                <a:moveTo>
                  <a:pt x="24129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4129" y="0"/>
                </a:lnTo>
                <a:lnTo>
                  <a:pt x="24129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8097" y="4809"/>
                </a:lnTo>
                <a:lnTo>
                  <a:pt x="18097" y="34867"/>
                </a:lnTo>
                <a:lnTo>
                  <a:pt x="19303" y="36069"/>
                </a:lnTo>
                <a:lnTo>
                  <a:pt x="20510" y="37272"/>
                </a:lnTo>
                <a:lnTo>
                  <a:pt x="24129" y="37272"/>
                </a:lnTo>
                <a:lnTo>
                  <a:pt x="24129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1148444" y="4427030"/>
            <a:ext cx="44639" cy="45688"/>
          </a:xfrm>
          <a:custGeom>
            <a:avLst/>
            <a:gdLst/>
            <a:ahLst/>
            <a:cxnLst/>
            <a:rect l="l" t="t" r="r" b="b"/>
            <a:pathLst>
              <a:path w="44639" h="45688">
                <a:moveTo>
                  <a:pt x="12064" y="31260"/>
                </a:moveTo>
                <a:lnTo>
                  <a:pt x="15684" y="40879"/>
                </a:lnTo>
                <a:lnTo>
                  <a:pt x="30162" y="40879"/>
                </a:lnTo>
                <a:lnTo>
                  <a:pt x="33781" y="39676"/>
                </a:lnTo>
                <a:lnTo>
                  <a:pt x="36194" y="37272"/>
                </a:lnTo>
                <a:lnTo>
                  <a:pt x="38607" y="36069"/>
                </a:lnTo>
                <a:lnTo>
                  <a:pt x="39813" y="33665"/>
                </a:lnTo>
                <a:lnTo>
                  <a:pt x="41020" y="31260"/>
                </a:lnTo>
                <a:lnTo>
                  <a:pt x="44639" y="34867"/>
                </a:lnTo>
                <a:lnTo>
                  <a:pt x="42226" y="38474"/>
                </a:lnTo>
                <a:lnTo>
                  <a:pt x="37400" y="45688"/>
                </a:lnTo>
                <a:lnTo>
                  <a:pt x="18097" y="45688"/>
                </a:lnTo>
                <a:lnTo>
                  <a:pt x="15684" y="44485"/>
                </a:lnTo>
                <a:lnTo>
                  <a:pt x="4797" y="37568"/>
                </a:lnTo>
                <a:lnTo>
                  <a:pt x="4" y="24502"/>
                </a:lnTo>
                <a:lnTo>
                  <a:pt x="0" y="24046"/>
                </a:lnTo>
                <a:lnTo>
                  <a:pt x="3894" y="10403"/>
                </a:lnTo>
                <a:lnTo>
                  <a:pt x="14229" y="1689"/>
                </a:lnTo>
                <a:lnTo>
                  <a:pt x="22923" y="0"/>
                </a:lnTo>
                <a:lnTo>
                  <a:pt x="30162" y="0"/>
                </a:lnTo>
                <a:lnTo>
                  <a:pt x="33781" y="3606"/>
                </a:lnTo>
                <a:lnTo>
                  <a:pt x="36194" y="4809"/>
                </a:lnTo>
                <a:lnTo>
                  <a:pt x="37400" y="1202"/>
                </a:lnTo>
                <a:lnTo>
                  <a:pt x="41020" y="1202"/>
                </a:lnTo>
                <a:lnTo>
                  <a:pt x="41020" y="16832"/>
                </a:lnTo>
                <a:lnTo>
                  <a:pt x="37400" y="16832"/>
                </a:lnTo>
                <a:lnTo>
                  <a:pt x="37400" y="14427"/>
                </a:lnTo>
                <a:lnTo>
                  <a:pt x="36194" y="10820"/>
                </a:lnTo>
                <a:lnTo>
                  <a:pt x="33781" y="8416"/>
                </a:lnTo>
                <a:lnTo>
                  <a:pt x="30162" y="4809"/>
                </a:lnTo>
                <a:lnTo>
                  <a:pt x="15684" y="4809"/>
                </a:lnTo>
                <a:lnTo>
                  <a:pt x="12064" y="14427"/>
                </a:lnTo>
                <a:lnTo>
                  <a:pt x="12064" y="31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1194290" y="4429435"/>
            <a:ext cx="22923" cy="42081"/>
          </a:xfrm>
          <a:custGeom>
            <a:avLst/>
            <a:gdLst/>
            <a:ahLst/>
            <a:cxnLst/>
            <a:rect l="l" t="t" r="r" b="b"/>
            <a:pathLst>
              <a:path w="22923" h="42081">
                <a:moveTo>
                  <a:pt x="22923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3619" y="3606"/>
                </a:lnTo>
                <a:lnTo>
                  <a:pt x="0" y="3606"/>
                </a:lnTo>
                <a:lnTo>
                  <a:pt x="0" y="0"/>
                </a:lnTo>
                <a:lnTo>
                  <a:pt x="22923" y="0"/>
                </a:lnTo>
                <a:lnTo>
                  <a:pt x="22923" y="3606"/>
                </a:lnTo>
                <a:lnTo>
                  <a:pt x="20510" y="3606"/>
                </a:lnTo>
                <a:lnTo>
                  <a:pt x="19303" y="4809"/>
                </a:lnTo>
                <a:lnTo>
                  <a:pt x="18097" y="4809"/>
                </a:lnTo>
                <a:lnTo>
                  <a:pt x="18097" y="34867"/>
                </a:lnTo>
                <a:lnTo>
                  <a:pt x="19303" y="36069"/>
                </a:lnTo>
                <a:lnTo>
                  <a:pt x="20510" y="37272"/>
                </a:lnTo>
                <a:lnTo>
                  <a:pt x="22923" y="37272"/>
                </a:lnTo>
                <a:lnTo>
                  <a:pt x="2292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001079" y="4497967"/>
            <a:ext cx="8445" cy="10820"/>
          </a:xfrm>
          <a:custGeom>
            <a:avLst/>
            <a:gdLst/>
            <a:ahLst/>
            <a:cxnLst/>
            <a:rect l="l" t="t" r="r" b="b"/>
            <a:pathLst>
              <a:path w="8445" h="10820">
                <a:moveTo>
                  <a:pt x="4825" y="4809"/>
                </a:moveTo>
                <a:lnTo>
                  <a:pt x="0" y="4809"/>
                </a:lnTo>
                <a:lnTo>
                  <a:pt x="1206" y="0"/>
                </a:lnTo>
                <a:lnTo>
                  <a:pt x="8445" y="0"/>
                </a:lnTo>
                <a:lnTo>
                  <a:pt x="8445" y="10820"/>
                </a:lnTo>
                <a:lnTo>
                  <a:pt x="4825" y="4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975743" y="4497967"/>
            <a:ext cx="48259" cy="42081"/>
          </a:xfrm>
          <a:custGeom>
            <a:avLst/>
            <a:gdLst/>
            <a:ahLst/>
            <a:cxnLst/>
            <a:rect l="l" t="t" r="r" b="b"/>
            <a:pathLst>
              <a:path w="48259" h="42081">
                <a:moveTo>
                  <a:pt x="16890" y="4809"/>
                </a:moveTo>
                <a:lnTo>
                  <a:pt x="16890" y="36069"/>
                </a:lnTo>
                <a:lnTo>
                  <a:pt x="18097" y="38474"/>
                </a:lnTo>
                <a:lnTo>
                  <a:pt x="25336" y="38474"/>
                </a:lnTo>
                <a:lnTo>
                  <a:pt x="28955" y="37272"/>
                </a:lnTo>
                <a:lnTo>
                  <a:pt x="31368" y="34867"/>
                </a:lnTo>
                <a:lnTo>
                  <a:pt x="33781" y="32462"/>
                </a:lnTo>
                <a:lnTo>
                  <a:pt x="36194" y="28855"/>
                </a:lnTo>
                <a:lnTo>
                  <a:pt x="36194" y="18034"/>
                </a:lnTo>
                <a:lnTo>
                  <a:pt x="34987" y="13225"/>
                </a:lnTo>
                <a:lnTo>
                  <a:pt x="33781" y="10820"/>
                </a:lnTo>
                <a:lnTo>
                  <a:pt x="33781" y="0"/>
                </a:lnTo>
                <a:lnTo>
                  <a:pt x="41020" y="6011"/>
                </a:lnTo>
                <a:lnTo>
                  <a:pt x="44639" y="8416"/>
                </a:lnTo>
                <a:lnTo>
                  <a:pt x="48259" y="14427"/>
                </a:lnTo>
                <a:lnTo>
                  <a:pt x="48259" y="25248"/>
                </a:lnTo>
                <a:lnTo>
                  <a:pt x="45846" y="33665"/>
                </a:lnTo>
                <a:lnTo>
                  <a:pt x="39813" y="38474"/>
                </a:lnTo>
                <a:lnTo>
                  <a:pt x="33781" y="42081"/>
                </a:lnTo>
                <a:lnTo>
                  <a:pt x="0" y="42081"/>
                </a:lnTo>
                <a:lnTo>
                  <a:pt x="0" y="38474"/>
                </a:lnTo>
                <a:lnTo>
                  <a:pt x="1206" y="38474"/>
                </a:lnTo>
                <a:lnTo>
                  <a:pt x="2412" y="37272"/>
                </a:lnTo>
                <a:lnTo>
                  <a:pt x="4825" y="37272"/>
                </a:lnTo>
                <a:lnTo>
                  <a:pt x="6032" y="36069"/>
                </a:lnTo>
                <a:lnTo>
                  <a:pt x="6032" y="7213"/>
                </a:lnTo>
                <a:lnTo>
                  <a:pt x="4825" y="6011"/>
                </a:lnTo>
                <a:lnTo>
                  <a:pt x="3619" y="4809"/>
                </a:lnTo>
                <a:lnTo>
                  <a:pt x="0" y="4809"/>
                </a:lnTo>
                <a:lnTo>
                  <a:pt x="0" y="0"/>
                </a:lnTo>
                <a:lnTo>
                  <a:pt x="26542" y="0"/>
                </a:lnTo>
                <a:lnTo>
                  <a:pt x="25336" y="4809"/>
                </a:lnTo>
                <a:lnTo>
                  <a:pt x="16890" y="4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027622" y="4497967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30162" y="27653"/>
                </a:moveTo>
                <a:lnTo>
                  <a:pt x="26542" y="27653"/>
                </a:lnTo>
                <a:lnTo>
                  <a:pt x="26542" y="24046"/>
                </a:lnTo>
                <a:lnTo>
                  <a:pt x="25336" y="22844"/>
                </a:lnTo>
                <a:lnTo>
                  <a:pt x="18097" y="22844"/>
                </a:lnTo>
                <a:lnTo>
                  <a:pt x="18097" y="36069"/>
                </a:lnTo>
                <a:lnTo>
                  <a:pt x="19303" y="37272"/>
                </a:lnTo>
                <a:lnTo>
                  <a:pt x="21716" y="38474"/>
                </a:lnTo>
                <a:lnTo>
                  <a:pt x="27749" y="38474"/>
                </a:lnTo>
                <a:lnTo>
                  <a:pt x="30162" y="37272"/>
                </a:lnTo>
                <a:lnTo>
                  <a:pt x="33781" y="37272"/>
                </a:lnTo>
                <a:lnTo>
                  <a:pt x="36194" y="34867"/>
                </a:lnTo>
                <a:lnTo>
                  <a:pt x="37400" y="32462"/>
                </a:lnTo>
                <a:lnTo>
                  <a:pt x="37400" y="28855"/>
                </a:lnTo>
                <a:lnTo>
                  <a:pt x="41020" y="28855"/>
                </a:lnTo>
                <a:lnTo>
                  <a:pt x="41020" y="42081"/>
                </a:lnTo>
                <a:lnTo>
                  <a:pt x="0" y="42081"/>
                </a:lnTo>
                <a:lnTo>
                  <a:pt x="0" y="38474"/>
                </a:lnTo>
                <a:lnTo>
                  <a:pt x="2412" y="38474"/>
                </a:lnTo>
                <a:lnTo>
                  <a:pt x="6032" y="37272"/>
                </a:lnTo>
                <a:lnTo>
                  <a:pt x="6032" y="4809"/>
                </a:lnTo>
                <a:lnTo>
                  <a:pt x="0" y="4809"/>
                </a:lnTo>
                <a:lnTo>
                  <a:pt x="0" y="0"/>
                </a:lnTo>
                <a:lnTo>
                  <a:pt x="37400" y="0"/>
                </a:lnTo>
                <a:lnTo>
                  <a:pt x="38607" y="12023"/>
                </a:lnTo>
                <a:lnTo>
                  <a:pt x="34987" y="12023"/>
                </a:lnTo>
                <a:lnTo>
                  <a:pt x="33781" y="6011"/>
                </a:lnTo>
                <a:lnTo>
                  <a:pt x="32575" y="4809"/>
                </a:lnTo>
                <a:lnTo>
                  <a:pt x="18097" y="4809"/>
                </a:lnTo>
                <a:lnTo>
                  <a:pt x="18097" y="18034"/>
                </a:lnTo>
                <a:lnTo>
                  <a:pt x="24129" y="18034"/>
                </a:lnTo>
                <a:lnTo>
                  <a:pt x="25336" y="16832"/>
                </a:lnTo>
                <a:lnTo>
                  <a:pt x="26542" y="15630"/>
                </a:lnTo>
                <a:lnTo>
                  <a:pt x="26542" y="12023"/>
                </a:lnTo>
                <a:lnTo>
                  <a:pt x="30162" y="12023"/>
                </a:lnTo>
                <a:lnTo>
                  <a:pt x="30162" y="27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0072262" y="4497967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39813" y="42081"/>
                </a:moveTo>
                <a:lnTo>
                  <a:pt x="0" y="42081"/>
                </a:lnTo>
                <a:lnTo>
                  <a:pt x="0" y="38474"/>
                </a:lnTo>
                <a:lnTo>
                  <a:pt x="2412" y="38474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0" y="4809"/>
                </a:lnTo>
                <a:lnTo>
                  <a:pt x="0" y="0"/>
                </a:lnTo>
                <a:lnTo>
                  <a:pt x="24129" y="0"/>
                </a:lnTo>
                <a:lnTo>
                  <a:pt x="24129" y="4809"/>
                </a:lnTo>
                <a:lnTo>
                  <a:pt x="18097" y="4809"/>
                </a:lnTo>
                <a:lnTo>
                  <a:pt x="18097" y="38474"/>
                </a:lnTo>
                <a:lnTo>
                  <a:pt x="32575" y="38474"/>
                </a:lnTo>
                <a:lnTo>
                  <a:pt x="34987" y="36069"/>
                </a:lnTo>
                <a:lnTo>
                  <a:pt x="36194" y="33665"/>
                </a:lnTo>
                <a:lnTo>
                  <a:pt x="36194" y="31260"/>
                </a:lnTo>
                <a:lnTo>
                  <a:pt x="37400" y="28855"/>
                </a:lnTo>
                <a:lnTo>
                  <a:pt x="41020" y="28855"/>
                </a:lnTo>
                <a:lnTo>
                  <a:pt x="3981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114489" y="4497967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39813" y="42081"/>
                </a:moveTo>
                <a:lnTo>
                  <a:pt x="0" y="42081"/>
                </a:lnTo>
                <a:lnTo>
                  <a:pt x="0" y="38474"/>
                </a:lnTo>
                <a:lnTo>
                  <a:pt x="3619" y="38474"/>
                </a:lnTo>
                <a:lnTo>
                  <a:pt x="6032" y="37272"/>
                </a:lnTo>
                <a:lnTo>
                  <a:pt x="6032" y="6011"/>
                </a:lnTo>
                <a:lnTo>
                  <a:pt x="4825" y="4809"/>
                </a:lnTo>
                <a:lnTo>
                  <a:pt x="0" y="4809"/>
                </a:lnTo>
                <a:lnTo>
                  <a:pt x="0" y="0"/>
                </a:lnTo>
                <a:lnTo>
                  <a:pt x="24129" y="0"/>
                </a:lnTo>
                <a:lnTo>
                  <a:pt x="24129" y="4809"/>
                </a:lnTo>
                <a:lnTo>
                  <a:pt x="18097" y="4809"/>
                </a:lnTo>
                <a:lnTo>
                  <a:pt x="18097" y="38474"/>
                </a:lnTo>
                <a:lnTo>
                  <a:pt x="32575" y="38474"/>
                </a:lnTo>
                <a:lnTo>
                  <a:pt x="34987" y="36069"/>
                </a:lnTo>
                <a:lnTo>
                  <a:pt x="36194" y="33665"/>
                </a:lnTo>
                <a:lnTo>
                  <a:pt x="36194" y="31260"/>
                </a:lnTo>
                <a:lnTo>
                  <a:pt x="37400" y="28855"/>
                </a:lnTo>
                <a:lnTo>
                  <a:pt x="41020" y="28855"/>
                </a:lnTo>
                <a:lnTo>
                  <a:pt x="3981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156715" y="4497967"/>
            <a:ext cx="42226" cy="42081"/>
          </a:xfrm>
          <a:custGeom>
            <a:avLst/>
            <a:gdLst/>
            <a:ahLst/>
            <a:cxnLst/>
            <a:rect l="l" t="t" r="r" b="b"/>
            <a:pathLst>
              <a:path w="42226" h="42081">
                <a:moveTo>
                  <a:pt x="31368" y="27653"/>
                </a:moveTo>
                <a:lnTo>
                  <a:pt x="26542" y="27653"/>
                </a:lnTo>
                <a:lnTo>
                  <a:pt x="26542" y="24046"/>
                </a:lnTo>
                <a:lnTo>
                  <a:pt x="25336" y="22844"/>
                </a:lnTo>
                <a:lnTo>
                  <a:pt x="18097" y="22844"/>
                </a:lnTo>
                <a:lnTo>
                  <a:pt x="18097" y="36069"/>
                </a:lnTo>
                <a:lnTo>
                  <a:pt x="19303" y="37272"/>
                </a:lnTo>
                <a:lnTo>
                  <a:pt x="21716" y="38474"/>
                </a:lnTo>
                <a:lnTo>
                  <a:pt x="27749" y="38474"/>
                </a:lnTo>
                <a:lnTo>
                  <a:pt x="30162" y="37272"/>
                </a:lnTo>
                <a:lnTo>
                  <a:pt x="33781" y="37272"/>
                </a:lnTo>
                <a:lnTo>
                  <a:pt x="36194" y="34867"/>
                </a:lnTo>
                <a:lnTo>
                  <a:pt x="37400" y="32462"/>
                </a:lnTo>
                <a:lnTo>
                  <a:pt x="37400" y="28855"/>
                </a:lnTo>
                <a:lnTo>
                  <a:pt x="42226" y="28855"/>
                </a:lnTo>
                <a:lnTo>
                  <a:pt x="41020" y="42081"/>
                </a:lnTo>
                <a:lnTo>
                  <a:pt x="0" y="42081"/>
                </a:lnTo>
                <a:lnTo>
                  <a:pt x="0" y="38474"/>
                </a:lnTo>
                <a:lnTo>
                  <a:pt x="2412" y="38474"/>
                </a:lnTo>
                <a:lnTo>
                  <a:pt x="6032" y="37272"/>
                </a:lnTo>
                <a:lnTo>
                  <a:pt x="6032" y="4809"/>
                </a:lnTo>
                <a:lnTo>
                  <a:pt x="0" y="4809"/>
                </a:lnTo>
                <a:lnTo>
                  <a:pt x="0" y="0"/>
                </a:lnTo>
                <a:lnTo>
                  <a:pt x="37400" y="0"/>
                </a:lnTo>
                <a:lnTo>
                  <a:pt x="38607" y="12023"/>
                </a:lnTo>
                <a:lnTo>
                  <a:pt x="34987" y="12023"/>
                </a:lnTo>
                <a:lnTo>
                  <a:pt x="33781" y="6011"/>
                </a:lnTo>
                <a:lnTo>
                  <a:pt x="32575" y="4809"/>
                </a:lnTo>
                <a:lnTo>
                  <a:pt x="18097" y="4809"/>
                </a:lnTo>
                <a:lnTo>
                  <a:pt x="18097" y="18034"/>
                </a:lnTo>
                <a:lnTo>
                  <a:pt x="24129" y="18034"/>
                </a:lnTo>
                <a:lnTo>
                  <a:pt x="25336" y="16832"/>
                </a:lnTo>
                <a:lnTo>
                  <a:pt x="26542" y="15630"/>
                </a:lnTo>
                <a:lnTo>
                  <a:pt x="26542" y="12023"/>
                </a:lnTo>
                <a:lnTo>
                  <a:pt x="31368" y="12023"/>
                </a:lnTo>
                <a:lnTo>
                  <a:pt x="31368" y="27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217040" y="4497967"/>
            <a:ext cx="50672" cy="42081"/>
          </a:xfrm>
          <a:custGeom>
            <a:avLst/>
            <a:gdLst/>
            <a:ahLst/>
            <a:cxnLst/>
            <a:rect l="l" t="t" r="r" b="b"/>
            <a:pathLst>
              <a:path w="50672" h="42081">
                <a:moveTo>
                  <a:pt x="50672" y="42081"/>
                </a:moveTo>
                <a:lnTo>
                  <a:pt x="26542" y="42081"/>
                </a:lnTo>
                <a:lnTo>
                  <a:pt x="26542" y="38474"/>
                </a:lnTo>
                <a:lnTo>
                  <a:pt x="31368" y="38474"/>
                </a:lnTo>
                <a:lnTo>
                  <a:pt x="31368" y="33665"/>
                </a:lnTo>
                <a:lnTo>
                  <a:pt x="28955" y="28855"/>
                </a:lnTo>
                <a:lnTo>
                  <a:pt x="14477" y="28855"/>
                </a:lnTo>
                <a:lnTo>
                  <a:pt x="12064" y="33665"/>
                </a:lnTo>
                <a:lnTo>
                  <a:pt x="12064" y="37272"/>
                </a:lnTo>
                <a:lnTo>
                  <a:pt x="13271" y="37272"/>
                </a:lnTo>
                <a:lnTo>
                  <a:pt x="14477" y="38474"/>
                </a:lnTo>
                <a:lnTo>
                  <a:pt x="16890" y="38474"/>
                </a:lnTo>
                <a:lnTo>
                  <a:pt x="16890" y="42081"/>
                </a:lnTo>
                <a:lnTo>
                  <a:pt x="0" y="42081"/>
                </a:lnTo>
                <a:lnTo>
                  <a:pt x="0" y="38474"/>
                </a:lnTo>
                <a:lnTo>
                  <a:pt x="3619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1716" y="0"/>
                </a:lnTo>
                <a:lnTo>
                  <a:pt x="16890" y="24046"/>
                </a:lnTo>
                <a:lnTo>
                  <a:pt x="27749" y="24046"/>
                </a:lnTo>
                <a:lnTo>
                  <a:pt x="24129" y="12023"/>
                </a:lnTo>
                <a:lnTo>
                  <a:pt x="30162" y="0"/>
                </a:lnTo>
                <a:lnTo>
                  <a:pt x="43433" y="32462"/>
                </a:lnTo>
                <a:lnTo>
                  <a:pt x="45846" y="37272"/>
                </a:lnTo>
                <a:lnTo>
                  <a:pt x="47052" y="38474"/>
                </a:lnTo>
                <a:lnTo>
                  <a:pt x="50672" y="38474"/>
                </a:lnTo>
                <a:lnTo>
                  <a:pt x="50672" y="42081"/>
                </a:lnTo>
                <a:close/>
              </a:path>
              <a:path w="50672" h="42081">
                <a:moveTo>
                  <a:pt x="16890" y="24046"/>
                </a:moveTo>
                <a:lnTo>
                  <a:pt x="21716" y="0"/>
                </a:lnTo>
                <a:lnTo>
                  <a:pt x="22923" y="9618"/>
                </a:lnTo>
                <a:lnTo>
                  <a:pt x="30162" y="0"/>
                </a:lnTo>
                <a:lnTo>
                  <a:pt x="24129" y="12023"/>
                </a:lnTo>
                <a:lnTo>
                  <a:pt x="22923" y="10820"/>
                </a:lnTo>
                <a:lnTo>
                  <a:pt x="21716" y="12023"/>
                </a:lnTo>
                <a:lnTo>
                  <a:pt x="16890" y="24046"/>
                </a:lnTo>
                <a:close/>
              </a:path>
              <a:path w="50672" h="42081">
                <a:moveTo>
                  <a:pt x="22923" y="9618"/>
                </a:moveTo>
                <a:lnTo>
                  <a:pt x="21716" y="0"/>
                </a:lnTo>
                <a:lnTo>
                  <a:pt x="30162" y="0"/>
                </a:lnTo>
                <a:lnTo>
                  <a:pt x="22923" y="9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268918" y="4497967"/>
            <a:ext cx="39813" cy="42081"/>
          </a:xfrm>
          <a:custGeom>
            <a:avLst/>
            <a:gdLst/>
            <a:ahLst/>
            <a:cxnLst/>
            <a:rect l="l" t="t" r="r" b="b"/>
            <a:pathLst>
              <a:path w="39813" h="42081">
                <a:moveTo>
                  <a:pt x="13271" y="4809"/>
                </a:moveTo>
                <a:lnTo>
                  <a:pt x="9651" y="4809"/>
                </a:lnTo>
                <a:lnTo>
                  <a:pt x="8445" y="6011"/>
                </a:lnTo>
                <a:lnTo>
                  <a:pt x="6032" y="7213"/>
                </a:lnTo>
                <a:lnTo>
                  <a:pt x="6032" y="10820"/>
                </a:lnTo>
                <a:lnTo>
                  <a:pt x="4825" y="13225"/>
                </a:lnTo>
                <a:lnTo>
                  <a:pt x="1206" y="13225"/>
                </a:lnTo>
                <a:lnTo>
                  <a:pt x="2412" y="0"/>
                </a:lnTo>
                <a:lnTo>
                  <a:pt x="38607" y="0"/>
                </a:lnTo>
                <a:lnTo>
                  <a:pt x="38607" y="3606"/>
                </a:lnTo>
                <a:lnTo>
                  <a:pt x="14477" y="37272"/>
                </a:lnTo>
                <a:lnTo>
                  <a:pt x="14477" y="38474"/>
                </a:lnTo>
                <a:lnTo>
                  <a:pt x="30162" y="38474"/>
                </a:lnTo>
                <a:lnTo>
                  <a:pt x="32575" y="36069"/>
                </a:lnTo>
                <a:lnTo>
                  <a:pt x="34987" y="34867"/>
                </a:lnTo>
                <a:lnTo>
                  <a:pt x="34987" y="31260"/>
                </a:lnTo>
                <a:lnTo>
                  <a:pt x="36194" y="28855"/>
                </a:lnTo>
                <a:lnTo>
                  <a:pt x="39813" y="28855"/>
                </a:lnTo>
                <a:lnTo>
                  <a:pt x="38607" y="42081"/>
                </a:lnTo>
                <a:lnTo>
                  <a:pt x="0" y="42081"/>
                </a:lnTo>
                <a:lnTo>
                  <a:pt x="0" y="38474"/>
                </a:lnTo>
                <a:lnTo>
                  <a:pt x="24129" y="4809"/>
                </a:lnTo>
                <a:lnTo>
                  <a:pt x="13271" y="4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312352" y="4497967"/>
            <a:ext cx="22923" cy="42081"/>
          </a:xfrm>
          <a:custGeom>
            <a:avLst/>
            <a:gdLst/>
            <a:ahLst/>
            <a:cxnLst/>
            <a:rect l="l" t="t" r="r" b="b"/>
            <a:pathLst>
              <a:path w="22923" h="42081">
                <a:moveTo>
                  <a:pt x="22923" y="42081"/>
                </a:moveTo>
                <a:lnTo>
                  <a:pt x="0" y="42081"/>
                </a:lnTo>
                <a:lnTo>
                  <a:pt x="0" y="38474"/>
                </a:lnTo>
                <a:lnTo>
                  <a:pt x="6032" y="38474"/>
                </a:lnTo>
                <a:lnTo>
                  <a:pt x="6032" y="6011"/>
                </a:lnTo>
                <a:lnTo>
                  <a:pt x="4825" y="6011"/>
                </a:lnTo>
                <a:lnTo>
                  <a:pt x="3619" y="4809"/>
                </a:lnTo>
                <a:lnTo>
                  <a:pt x="0" y="4809"/>
                </a:lnTo>
                <a:lnTo>
                  <a:pt x="0" y="0"/>
                </a:lnTo>
                <a:lnTo>
                  <a:pt x="22923" y="0"/>
                </a:lnTo>
                <a:lnTo>
                  <a:pt x="22923" y="4809"/>
                </a:lnTo>
                <a:lnTo>
                  <a:pt x="19303" y="4809"/>
                </a:lnTo>
                <a:lnTo>
                  <a:pt x="18097" y="6011"/>
                </a:lnTo>
                <a:lnTo>
                  <a:pt x="18097" y="36069"/>
                </a:lnTo>
                <a:lnTo>
                  <a:pt x="19303" y="37272"/>
                </a:lnTo>
                <a:lnTo>
                  <a:pt x="19303" y="38474"/>
                </a:lnTo>
                <a:lnTo>
                  <a:pt x="22923" y="38474"/>
                </a:lnTo>
                <a:lnTo>
                  <a:pt x="2292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340101" y="4497967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37400" y="0"/>
                </a:moveTo>
                <a:lnTo>
                  <a:pt x="38607" y="12023"/>
                </a:lnTo>
                <a:lnTo>
                  <a:pt x="33781" y="12023"/>
                </a:lnTo>
                <a:lnTo>
                  <a:pt x="33781" y="6011"/>
                </a:lnTo>
                <a:lnTo>
                  <a:pt x="31368" y="4809"/>
                </a:lnTo>
                <a:lnTo>
                  <a:pt x="16890" y="4809"/>
                </a:lnTo>
                <a:lnTo>
                  <a:pt x="16890" y="18034"/>
                </a:lnTo>
                <a:lnTo>
                  <a:pt x="24129" y="18034"/>
                </a:lnTo>
                <a:lnTo>
                  <a:pt x="24129" y="16832"/>
                </a:lnTo>
                <a:lnTo>
                  <a:pt x="26542" y="15630"/>
                </a:lnTo>
                <a:lnTo>
                  <a:pt x="26542" y="12023"/>
                </a:lnTo>
                <a:lnTo>
                  <a:pt x="30162" y="12023"/>
                </a:lnTo>
                <a:lnTo>
                  <a:pt x="30162" y="27653"/>
                </a:lnTo>
                <a:lnTo>
                  <a:pt x="26542" y="27653"/>
                </a:lnTo>
                <a:lnTo>
                  <a:pt x="26542" y="25248"/>
                </a:lnTo>
                <a:lnTo>
                  <a:pt x="25336" y="24046"/>
                </a:lnTo>
                <a:lnTo>
                  <a:pt x="24129" y="22844"/>
                </a:lnTo>
                <a:lnTo>
                  <a:pt x="16890" y="22844"/>
                </a:lnTo>
                <a:lnTo>
                  <a:pt x="16890" y="34867"/>
                </a:lnTo>
                <a:lnTo>
                  <a:pt x="18097" y="36069"/>
                </a:lnTo>
                <a:lnTo>
                  <a:pt x="19303" y="37272"/>
                </a:lnTo>
                <a:lnTo>
                  <a:pt x="20510" y="38474"/>
                </a:lnTo>
                <a:lnTo>
                  <a:pt x="26542" y="38474"/>
                </a:lnTo>
                <a:lnTo>
                  <a:pt x="30162" y="37272"/>
                </a:lnTo>
                <a:lnTo>
                  <a:pt x="32575" y="37272"/>
                </a:lnTo>
                <a:lnTo>
                  <a:pt x="34987" y="34867"/>
                </a:lnTo>
                <a:lnTo>
                  <a:pt x="36194" y="32462"/>
                </a:lnTo>
                <a:lnTo>
                  <a:pt x="37400" y="31260"/>
                </a:lnTo>
                <a:lnTo>
                  <a:pt x="37400" y="28855"/>
                </a:lnTo>
                <a:lnTo>
                  <a:pt x="41020" y="28855"/>
                </a:lnTo>
                <a:lnTo>
                  <a:pt x="39813" y="42081"/>
                </a:lnTo>
                <a:lnTo>
                  <a:pt x="0" y="42081"/>
                </a:lnTo>
                <a:lnTo>
                  <a:pt x="0" y="38474"/>
                </a:lnTo>
                <a:lnTo>
                  <a:pt x="1206" y="38474"/>
                </a:lnTo>
                <a:lnTo>
                  <a:pt x="4825" y="37272"/>
                </a:lnTo>
                <a:lnTo>
                  <a:pt x="6032" y="36069"/>
                </a:lnTo>
                <a:lnTo>
                  <a:pt x="6032" y="4809"/>
                </a:lnTo>
                <a:lnTo>
                  <a:pt x="0" y="4809"/>
                </a:lnTo>
                <a:lnTo>
                  <a:pt x="0" y="0"/>
                </a:lnTo>
                <a:lnTo>
                  <a:pt x="37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383534" y="4497967"/>
            <a:ext cx="50672" cy="42081"/>
          </a:xfrm>
          <a:custGeom>
            <a:avLst/>
            <a:gdLst/>
            <a:ahLst/>
            <a:cxnLst/>
            <a:rect l="l" t="t" r="r" b="b"/>
            <a:pathLst>
              <a:path w="50672" h="42081">
                <a:moveTo>
                  <a:pt x="50672" y="0"/>
                </a:moveTo>
                <a:lnTo>
                  <a:pt x="50672" y="4809"/>
                </a:lnTo>
                <a:lnTo>
                  <a:pt x="45846" y="4809"/>
                </a:lnTo>
                <a:lnTo>
                  <a:pt x="44639" y="6011"/>
                </a:lnTo>
                <a:lnTo>
                  <a:pt x="44639" y="42081"/>
                </a:lnTo>
                <a:lnTo>
                  <a:pt x="34987" y="42081"/>
                </a:lnTo>
                <a:lnTo>
                  <a:pt x="13271" y="12023"/>
                </a:lnTo>
                <a:lnTo>
                  <a:pt x="12064" y="10820"/>
                </a:lnTo>
                <a:lnTo>
                  <a:pt x="12064" y="37272"/>
                </a:lnTo>
                <a:lnTo>
                  <a:pt x="12064" y="8416"/>
                </a:lnTo>
                <a:lnTo>
                  <a:pt x="7238" y="32462"/>
                </a:lnTo>
                <a:lnTo>
                  <a:pt x="7238" y="6011"/>
                </a:lnTo>
                <a:lnTo>
                  <a:pt x="6032" y="4809"/>
                </a:lnTo>
                <a:lnTo>
                  <a:pt x="1206" y="4809"/>
                </a:lnTo>
                <a:lnTo>
                  <a:pt x="1206" y="0"/>
                </a:lnTo>
                <a:lnTo>
                  <a:pt x="19303" y="0"/>
                </a:lnTo>
                <a:lnTo>
                  <a:pt x="37400" y="26451"/>
                </a:lnTo>
                <a:lnTo>
                  <a:pt x="38607" y="27653"/>
                </a:lnTo>
                <a:lnTo>
                  <a:pt x="39813" y="30058"/>
                </a:lnTo>
                <a:lnTo>
                  <a:pt x="39813" y="7213"/>
                </a:lnTo>
                <a:lnTo>
                  <a:pt x="38607" y="6011"/>
                </a:lnTo>
                <a:lnTo>
                  <a:pt x="37400" y="4809"/>
                </a:lnTo>
                <a:lnTo>
                  <a:pt x="32575" y="4809"/>
                </a:lnTo>
                <a:lnTo>
                  <a:pt x="32575" y="0"/>
                </a:lnTo>
                <a:lnTo>
                  <a:pt x="50672" y="0"/>
                </a:lnTo>
                <a:close/>
              </a:path>
              <a:path w="50672" h="42081">
                <a:moveTo>
                  <a:pt x="18097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6032" y="37272"/>
                </a:lnTo>
                <a:lnTo>
                  <a:pt x="7238" y="36069"/>
                </a:lnTo>
                <a:lnTo>
                  <a:pt x="7238" y="32462"/>
                </a:lnTo>
                <a:lnTo>
                  <a:pt x="12064" y="8416"/>
                </a:lnTo>
                <a:lnTo>
                  <a:pt x="12064" y="37272"/>
                </a:lnTo>
                <a:lnTo>
                  <a:pt x="18097" y="37272"/>
                </a:lnTo>
                <a:lnTo>
                  <a:pt x="18097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436619" y="4497967"/>
            <a:ext cx="34987" cy="13225"/>
          </a:xfrm>
          <a:custGeom>
            <a:avLst/>
            <a:gdLst/>
            <a:ahLst/>
            <a:cxnLst/>
            <a:rect l="l" t="t" r="r" b="b"/>
            <a:pathLst>
              <a:path w="34987" h="13225">
                <a:moveTo>
                  <a:pt x="34987" y="13225"/>
                </a:moveTo>
                <a:lnTo>
                  <a:pt x="33781" y="10820"/>
                </a:lnTo>
                <a:lnTo>
                  <a:pt x="30162" y="4809"/>
                </a:lnTo>
                <a:lnTo>
                  <a:pt x="18097" y="4809"/>
                </a:lnTo>
                <a:lnTo>
                  <a:pt x="6032" y="9618"/>
                </a:lnTo>
                <a:lnTo>
                  <a:pt x="6032" y="7213"/>
                </a:lnTo>
                <a:lnTo>
                  <a:pt x="4825" y="6011"/>
                </a:lnTo>
                <a:lnTo>
                  <a:pt x="3619" y="4809"/>
                </a:lnTo>
                <a:lnTo>
                  <a:pt x="0" y="4809"/>
                </a:lnTo>
                <a:lnTo>
                  <a:pt x="0" y="0"/>
                </a:lnTo>
                <a:lnTo>
                  <a:pt x="34987" y="0"/>
                </a:lnTo>
                <a:lnTo>
                  <a:pt x="34987" y="132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436619" y="4497967"/>
            <a:ext cx="48259" cy="42081"/>
          </a:xfrm>
          <a:custGeom>
            <a:avLst/>
            <a:gdLst/>
            <a:ahLst/>
            <a:cxnLst/>
            <a:rect l="l" t="t" r="r" b="b"/>
            <a:pathLst>
              <a:path w="48259" h="42081">
                <a:moveTo>
                  <a:pt x="18097" y="4809"/>
                </a:moveTo>
                <a:lnTo>
                  <a:pt x="18097" y="38474"/>
                </a:lnTo>
                <a:lnTo>
                  <a:pt x="25336" y="38474"/>
                </a:lnTo>
                <a:lnTo>
                  <a:pt x="28955" y="37272"/>
                </a:lnTo>
                <a:lnTo>
                  <a:pt x="32575" y="34867"/>
                </a:lnTo>
                <a:lnTo>
                  <a:pt x="33781" y="32462"/>
                </a:lnTo>
                <a:lnTo>
                  <a:pt x="36194" y="28855"/>
                </a:lnTo>
                <a:lnTo>
                  <a:pt x="36194" y="18034"/>
                </a:lnTo>
                <a:lnTo>
                  <a:pt x="34987" y="13225"/>
                </a:lnTo>
                <a:lnTo>
                  <a:pt x="34987" y="0"/>
                </a:lnTo>
                <a:lnTo>
                  <a:pt x="41020" y="6011"/>
                </a:lnTo>
                <a:lnTo>
                  <a:pt x="45846" y="8416"/>
                </a:lnTo>
                <a:lnTo>
                  <a:pt x="48259" y="14427"/>
                </a:lnTo>
                <a:lnTo>
                  <a:pt x="48259" y="25248"/>
                </a:lnTo>
                <a:lnTo>
                  <a:pt x="47052" y="33665"/>
                </a:lnTo>
                <a:lnTo>
                  <a:pt x="39813" y="38474"/>
                </a:lnTo>
                <a:lnTo>
                  <a:pt x="33781" y="42081"/>
                </a:lnTo>
                <a:lnTo>
                  <a:pt x="0" y="42081"/>
                </a:lnTo>
                <a:lnTo>
                  <a:pt x="0" y="38474"/>
                </a:lnTo>
                <a:lnTo>
                  <a:pt x="1206" y="38474"/>
                </a:lnTo>
                <a:lnTo>
                  <a:pt x="2412" y="37272"/>
                </a:lnTo>
                <a:lnTo>
                  <a:pt x="6032" y="37272"/>
                </a:lnTo>
                <a:lnTo>
                  <a:pt x="6032" y="9618"/>
                </a:lnTo>
                <a:lnTo>
                  <a:pt x="18097" y="4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488498" y="4497967"/>
            <a:ext cx="42226" cy="42081"/>
          </a:xfrm>
          <a:custGeom>
            <a:avLst/>
            <a:gdLst/>
            <a:ahLst/>
            <a:cxnLst/>
            <a:rect l="l" t="t" r="r" b="b"/>
            <a:pathLst>
              <a:path w="42226" h="42081">
                <a:moveTo>
                  <a:pt x="27749" y="27653"/>
                </a:moveTo>
                <a:lnTo>
                  <a:pt x="27749" y="25248"/>
                </a:lnTo>
                <a:lnTo>
                  <a:pt x="26542" y="24046"/>
                </a:lnTo>
                <a:lnTo>
                  <a:pt x="25336" y="22844"/>
                </a:lnTo>
                <a:lnTo>
                  <a:pt x="18097" y="22844"/>
                </a:lnTo>
                <a:lnTo>
                  <a:pt x="18097" y="36069"/>
                </a:lnTo>
                <a:lnTo>
                  <a:pt x="19303" y="37272"/>
                </a:lnTo>
                <a:lnTo>
                  <a:pt x="21716" y="38474"/>
                </a:lnTo>
                <a:lnTo>
                  <a:pt x="27749" y="38474"/>
                </a:lnTo>
                <a:lnTo>
                  <a:pt x="30162" y="37272"/>
                </a:lnTo>
                <a:lnTo>
                  <a:pt x="33781" y="37272"/>
                </a:lnTo>
                <a:lnTo>
                  <a:pt x="36194" y="34867"/>
                </a:lnTo>
                <a:lnTo>
                  <a:pt x="37400" y="32462"/>
                </a:lnTo>
                <a:lnTo>
                  <a:pt x="37400" y="28855"/>
                </a:lnTo>
                <a:lnTo>
                  <a:pt x="42226" y="28855"/>
                </a:lnTo>
                <a:lnTo>
                  <a:pt x="41020" y="42081"/>
                </a:lnTo>
                <a:lnTo>
                  <a:pt x="0" y="42081"/>
                </a:lnTo>
                <a:lnTo>
                  <a:pt x="0" y="38474"/>
                </a:lnTo>
                <a:lnTo>
                  <a:pt x="2412" y="38474"/>
                </a:lnTo>
                <a:lnTo>
                  <a:pt x="6032" y="37272"/>
                </a:lnTo>
                <a:lnTo>
                  <a:pt x="6032" y="4809"/>
                </a:lnTo>
                <a:lnTo>
                  <a:pt x="0" y="4809"/>
                </a:lnTo>
                <a:lnTo>
                  <a:pt x="0" y="0"/>
                </a:lnTo>
                <a:lnTo>
                  <a:pt x="37400" y="0"/>
                </a:lnTo>
                <a:lnTo>
                  <a:pt x="38607" y="12023"/>
                </a:lnTo>
                <a:lnTo>
                  <a:pt x="34987" y="12023"/>
                </a:lnTo>
                <a:lnTo>
                  <a:pt x="33781" y="6011"/>
                </a:lnTo>
                <a:lnTo>
                  <a:pt x="32575" y="4809"/>
                </a:lnTo>
                <a:lnTo>
                  <a:pt x="18097" y="4809"/>
                </a:lnTo>
                <a:lnTo>
                  <a:pt x="18097" y="18034"/>
                </a:lnTo>
                <a:lnTo>
                  <a:pt x="24129" y="18034"/>
                </a:lnTo>
                <a:lnTo>
                  <a:pt x="25336" y="16832"/>
                </a:lnTo>
                <a:lnTo>
                  <a:pt x="26542" y="15630"/>
                </a:lnTo>
                <a:lnTo>
                  <a:pt x="27749" y="13225"/>
                </a:lnTo>
                <a:lnTo>
                  <a:pt x="27749" y="12023"/>
                </a:lnTo>
                <a:lnTo>
                  <a:pt x="31368" y="12023"/>
                </a:lnTo>
                <a:lnTo>
                  <a:pt x="31368" y="27653"/>
                </a:lnTo>
                <a:lnTo>
                  <a:pt x="27749" y="27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551235" y="4496765"/>
            <a:ext cx="33781" cy="44485"/>
          </a:xfrm>
          <a:custGeom>
            <a:avLst/>
            <a:gdLst/>
            <a:ahLst/>
            <a:cxnLst/>
            <a:rect l="l" t="t" r="r" b="b"/>
            <a:pathLst>
              <a:path w="33781" h="44485">
                <a:moveTo>
                  <a:pt x="26542" y="13225"/>
                </a:moveTo>
                <a:lnTo>
                  <a:pt x="26542" y="9618"/>
                </a:lnTo>
                <a:lnTo>
                  <a:pt x="24129" y="7213"/>
                </a:lnTo>
                <a:lnTo>
                  <a:pt x="21716" y="4809"/>
                </a:lnTo>
                <a:lnTo>
                  <a:pt x="19303" y="3606"/>
                </a:lnTo>
                <a:lnTo>
                  <a:pt x="12064" y="3606"/>
                </a:lnTo>
                <a:lnTo>
                  <a:pt x="9651" y="6011"/>
                </a:lnTo>
                <a:lnTo>
                  <a:pt x="9651" y="10820"/>
                </a:lnTo>
                <a:lnTo>
                  <a:pt x="10858" y="12023"/>
                </a:lnTo>
                <a:lnTo>
                  <a:pt x="13271" y="12023"/>
                </a:lnTo>
                <a:lnTo>
                  <a:pt x="13271" y="13225"/>
                </a:lnTo>
                <a:lnTo>
                  <a:pt x="15684" y="14427"/>
                </a:lnTo>
                <a:lnTo>
                  <a:pt x="19303" y="15630"/>
                </a:lnTo>
                <a:lnTo>
                  <a:pt x="21716" y="16832"/>
                </a:lnTo>
                <a:lnTo>
                  <a:pt x="24129" y="18034"/>
                </a:lnTo>
                <a:lnTo>
                  <a:pt x="28955" y="20439"/>
                </a:lnTo>
                <a:lnTo>
                  <a:pt x="33781" y="24046"/>
                </a:lnTo>
                <a:lnTo>
                  <a:pt x="33781" y="39676"/>
                </a:lnTo>
                <a:lnTo>
                  <a:pt x="26542" y="44485"/>
                </a:lnTo>
                <a:lnTo>
                  <a:pt x="12064" y="44485"/>
                </a:lnTo>
                <a:lnTo>
                  <a:pt x="8445" y="42081"/>
                </a:lnTo>
                <a:lnTo>
                  <a:pt x="3619" y="40879"/>
                </a:lnTo>
                <a:lnTo>
                  <a:pt x="3619" y="44485"/>
                </a:lnTo>
                <a:lnTo>
                  <a:pt x="0" y="44485"/>
                </a:lnTo>
                <a:lnTo>
                  <a:pt x="0" y="30058"/>
                </a:lnTo>
                <a:lnTo>
                  <a:pt x="3619" y="30058"/>
                </a:lnTo>
                <a:lnTo>
                  <a:pt x="3619" y="31260"/>
                </a:lnTo>
                <a:lnTo>
                  <a:pt x="4825" y="32462"/>
                </a:lnTo>
                <a:lnTo>
                  <a:pt x="6032" y="34867"/>
                </a:lnTo>
                <a:lnTo>
                  <a:pt x="8445" y="37272"/>
                </a:lnTo>
                <a:lnTo>
                  <a:pt x="12064" y="40879"/>
                </a:lnTo>
                <a:lnTo>
                  <a:pt x="20510" y="40879"/>
                </a:lnTo>
                <a:lnTo>
                  <a:pt x="24129" y="38474"/>
                </a:lnTo>
                <a:lnTo>
                  <a:pt x="24129" y="31260"/>
                </a:lnTo>
                <a:lnTo>
                  <a:pt x="21716" y="30058"/>
                </a:lnTo>
                <a:lnTo>
                  <a:pt x="15684" y="27653"/>
                </a:lnTo>
                <a:lnTo>
                  <a:pt x="10858" y="24046"/>
                </a:lnTo>
                <a:lnTo>
                  <a:pt x="6032" y="22844"/>
                </a:lnTo>
                <a:lnTo>
                  <a:pt x="1206" y="20439"/>
                </a:lnTo>
                <a:lnTo>
                  <a:pt x="1206" y="6011"/>
                </a:lnTo>
                <a:lnTo>
                  <a:pt x="6032" y="0"/>
                </a:lnTo>
                <a:lnTo>
                  <a:pt x="20510" y="0"/>
                </a:lnTo>
                <a:lnTo>
                  <a:pt x="24129" y="2404"/>
                </a:lnTo>
                <a:lnTo>
                  <a:pt x="26542" y="3606"/>
                </a:lnTo>
                <a:lnTo>
                  <a:pt x="26542" y="1202"/>
                </a:lnTo>
                <a:lnTo>
                  <a:pt x="31368" y="1202"/>
                </a:lnTo>
                <a:lnTo>
                  <a:pt x="31368" y="13225"/>
                </a:lnTo>
                <a:lnTo>
                  <a:pt x="26542" y="132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586223" y="4497967"/>
            <a:ext cx="50672" cy="42081"/>
          </a:xfrm>
          <a:custGeom>
            <a:avLst/>
            <a:gdLst/>
            <a:ahLst/>
            <a:cxnLst/>
            <a:rect l="l" t="t" r="r" b="b"/>
            <a:pathLst>
              <a:path w="50672" h="42081">
                <a:moveTo>
                  <a:pt x="50672" y="42081"/>
                </a:moveTo>
                <a:lnTo>
                  <a:pt x="26542" y="42081"/>
                </a:lnTo>
                <a:lnTo>
                  <a:pt x="26542" y="38474"/>
                </a:lnTo>
                <a:lnTo>
                  <a:pt x="31368" y="38474"/>
                </a:lnTo>
                <a:lnTo>
                  <a:pt x="31368" y="33665"/>
                </a:lnTo>
                <a:lnTo>
                  <a:pt x="28955" y="28855"/>
                </a:lnTo>
                <a:lnTo>
                  <a:pt x="14477" y="28855"/>
                </a:lnTo>
                <a:lnTo>
                  <a:pt x="12064" y="33665"/>
                </a:lnTo>
                <a:lnTo>
                  <a:pt x="12064" y="37272"/>
                </a:lnTo>
                <a:lnTo>
                  <a:pt x="13271" y="37272"/>
                </a:lnTo>
                <a:lnTo>
                  <a:pt x="14477" y="38474"/>
                </a:lnTo>
                <a:lnTo>
                  <a:pt x="16890" y="38474"/>
                </a:lnTo>
                <a:lnTo>
                  <a:pt x="16890" y="42081"/>
                </a:lnTo>
                <a:lnTo>
                  <a:pt x="0" y="42081"/>
                </a:lnTo>
                <a:lnTo>
                  <a:pt x="0" y="38474"/>
                </a:lnTo>
                <a:lnTo>
                  <a:pt x="3619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1716" y="0"/>
                </a:lnTo>
                <a:lnTo>
                  <a:pt x="16890" y="24046"/>
                </a:lnTo>
                <a:lnTo>
                  <a:pt x="27749" y="24046"/>
                </a:lnTo>
                <a:lnTo>
                  <a:pt x="24129" y="12023"/>
                </a:lnTo>
                <a:lnTo>
                  <a:pt x="30162" y="0"/>
                </a:lnTo>
                <a:lnTo>
                  <a:pt x="43433" y="32462"/>
                </a:lnTo>
                <a:lnTo>
                  <a:pt x="45846" y="37272"/>
                </a:lnTo>
                <a:lnTo>
                  <a:pt x="47052" y="38474"/>
                </a:lnTo>
                <a:lnTo>
                  <a:pt x="50672" y="38474"/>
                </a:lnTo>
                <a:lnTo>
                  <a:pt x="50672" y="42081"/>
                </a:lnTo>
                <a:close/>
              </a:path>
              <a:path w="50672" h="42081">
                <a:moveTo>
                  <a:pt x="16890" y="24046"/>
                </a:moveTo>
                <a:lnTo>
                  <a:pt x="21716" y="0"/>
                </a:lnTo>
                <a:lnTo>
                  <a:pt x="22923" y="9618"/>
                </a:lnTo>
                <a:lnTo>
                  <a:pt x="30162" y="0"/>
                </a:lnTo>
                <a:lnTo>
                  <a:pt x="24129" y="12023"/>
                </a:lnTo>
                <a:lnTo>
                  <a:pt x="22923" y="10820"/>
                </a:lnTo>
                <a:lnTo>
                  <a:pt x="21716" y="12023"/>
                </a:lnTo>
                <a:lnTo>
                  <a:pt x="16890" y="24046"/>
                </a:lnTo>
                <a:close/>
              </a:path>
              <a:path w="50672" h="42081">
                <a:moveTo>
                  <a:pt x="22923" y="9618"/>
                </a:moveTo>
                <a:lnTo>
                  <a:pt x="21716" y="0"/>
                </a:lnTo>
                <a:lnTo>
                  <a:pt x="30162" y="0"/>
                </a:lnTo>
                <a:lnTo>
                  <a:pt x="22923" y="9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638102" y="4497967"/>
            <a:ext cx="49465" cy="42081"/>
          </a:xfrm>
          <a:custGeom>
            <a:avLst/>
            <a:gdLst/>
            <a:ahLst/>
            <a:cxnLst/>
            <a:rect l="l" t="t" r="r" b="b"/>
            <a:pathLst>
              <a:path w="49465" h="42081">
                <a:moveTo>
                  <a:pt x="49465" y="0"/>
                </a:moveTo>
                <a:lnTo>
                  <a:pt x="49465" y="4809"/>
                </a:lnTo>
                <a:lnTo>
                  <a:pt x="44639" y="4809"/>
                </a:lnTo>
                <a:lnTo>
                  <a:pt x="43433" y="6011"/>
                </a:lnTo>
                <a:lnTo>
                  <a:pt x="43433" y="42081"/>
                </a:lnTo>
                <a:lnTo>
                  <a:pt x="33781" y="42081"/>
                </a:lnTo>
                <a:lnTo>
                  <a:pt x="12064" y="12023"/>
                </a:lnTo>
                <a:lnTo>
                  <a:pt x="12064" y="10820"/>
                </a:lnTo>
                <a:lnTo>
                  <a:pt x="10858" y="9618"/>
                </a:lnTo>
                <a:lnTo>
                  <a:pt x="10858" y="37272"/>
                </a:lnTo>
                <a:lnTo>
                  <a:pt x="10858" y="8416"/>
                </a:lnTo>
                <a:lnTo>
                  <a:pt x="6032" y="8416"/>
                </a:lnTo>
                <a:lnTo>
                  <a:pt x="6032" y="6011"/>
                </a:lnTo>
                <a:lnTo>
                  <a:pt x="4825" y="4809"/>
                </a:lnTo>
                <a:lnTo>
                  <a:pt x="0" y="4809"/>
                </a:lnTo>
                <a:lnTo>
                  <a:pt x="0" y="0"/>
                </a:lnTo>
                <a:lnTo>
                  <a:pt x="18097" y="0"/>
                </a:lnTo>
                <a:lnTo>
                  <a:pt x="36194" y="26451"/>
                </a:lnTo>
                <a:lnTo>
                  <a:pt x="37400" y="27653"/>
                </a:lnTo>
                <a:lnTo>
                  <a:pt x="38607" y="30058"/>
                </a:lnTo>
                <a:lnTo>
                  <a:pt x="38607" y="7213"/>
                </a:lnTo>
                <a:lnTo>
                  <a:pt x="37400" y="6011"/>
                </a:lnTo>
                <a:lnTo>
                  <a:pt x="36194" y="4809"/>
                </a:lnTo>
                <a:lnTo>
                  <a:pt x="31368" y="4809"/>
                </a:lnTo>
                <a:lnTo>
                  <a:pt x="31368" y="0"/>
                </a:lnTo>
                <a:lnTo>
                  <a:pt x="49465" y="0"/>
                </a:lnTo>
                <a:close/>
              </a:path>
              <a:path w="49465" h="42081">
                <a:moveTo>
                  <a:pt x="18097" y="42081"/>
                </a:moveTo>
                <a:lnTo>
                  <a:pt x="0" y="42081"/>
                </a:lnTo>
                <a:lnTo>
                  <a:pt x="0" y="37272"/>
                </a:lnTo>
                <a:lnTo>
                  <a:pt x="4825" y="37272"/>
                </a:lnTo>
                <a:lnTo>
                  <a:pt x="6032" y="36069"/>
                </a:lnTo>
                <a:lnTo>
                  <a:pt x="6032" y="8416"/>
                </a:lnTo>
                <a:lnTo>
                  <a:pt x="10858" y="8416"/>
                </a:lnTo>
                <a:lnTo>
                  <a:pt x="10858" y="37272"/>
                </a:lnTo>
                <a:lnTo>
                  <a:pt x="18097" y="37272"/>
                </a:lnTo>
                <a:lnTo>
                  <a:pt x="18097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689981" y="4497967"/>
            <a:ext cx="22923" cy="42081"/>
          </a:xfrm>
          <a:custGeom>
            <a:avLst/>
            <a:gdLst/>
            <a:ahLst/>
            <a:cxnLst/>
            <a:rect l="l" t="t" r="r" b="b"/>
            <a:pathLst>
              <a:path w="22923" h="42081">
                <a:moveTo>
                  <a:pt x="22923" y="42081"/>
                </a:moveTo>
                <a:lnTo>
                  <a:pt x="0" y="42081"/>
                </a:lnTo>
                <a:lnTo>
                  <a:pt x="0" y="38474"/>
                </a:lnTo>
                <a:lnTo>
                  <a:pt x="6032" y="38474"/>
                </a:lnTo>
                <a:lnTo>
                  <a:pt x="6032" y="6011"/>
                </a:lnTo>
                <a:lnTo>
                  <a:pt x="4825" y="6011"/>
                </a:lnTo>
                <a:lnTo>
                  <a:pt x="3619" y="4809"/>
                </a:lnTo>
                <a:lnTo>
                  <a:pt x="0" y="4809"/>
                </a:lnTo>
                <a:lnTo>
                  <a:pt x="0" y="0"/>
                </a:lnTo>
                <a:lnTo>
                  <a:pt x="22923" y="0"/>
                </a:lnTo>
                <a:lnTo>
                  <a:pt x="22923" y="4809"/>
                </a:lnTo>
                <a:lnTo>
                  <a:pt x="19303" y="4809"/>
                </a:lnTo>
                <a:lnTo>
                  <a:pt x="18097" y="6011"/>
                </a:lnTo>
                <a:lnTo>
                  <a:pt x="18097" y="36069"/>
                </a:lnTo>
                <a:lnTo>
                  <a:pt x="19303" y="37272"/>
                </a:lnTo>
                <a:lnTo>
                  <a:pt x="20510" y="38474"/>
                </a:lnTo>
                <a:lnTo>
                  <a:pt x="22923" y="38474"/>
                </a:lnTo>
                <a:lnTo>
                  <a:pt x="22923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715317" y="4497967"/>
            <a:ext cx="43433" cy="42081"/>
          </a:xfrm>
          <a:custGeom>
            <a:avLst/>
            <a:gdLst/>
            <a:ahLst/>
            <a:cxnLst/>
            <a:rect l="l" t="t" r="r" b="b"/>
            <a:pathLst>
              <a:path w="43433" h="42081">
                <a:moveTo>
                  <a:pt x="27749" y="4809"/>
                </a:moveTo>
                <a:lnTo>
                  <a:pt x="27749" y="37272"/>
                </a:lnTo>
                <a:lnTo>
                  <a:pt x="30162" y="38474"/>
                </a:lnTo>
                <a:lnTo>
                  <a:pt x="33781" y="38474"/>
                </a:lnTo>
                <a:lnTo>
                  <a:pt x="33781" y="42081"/>
                </a:lnTo>
                <a:lnTo>
                  <a:pt x="9651" y="42081"/>
                </a:lnTo>
                <a:lnTo>
                  <a:pt x="9651" y="38474"/>
                </a:lnTo>
                <a:lnTo>
                  <a:pt x="12064" y="38474"/>
                </a:lnTo>
                <a:lnTo>
                  <a:pt x="13271" y="37272"/>
                </a:lnTo>
                <a:lnTo>
                  <a:pt x="15684" y="37272"/>
                </a:lnTo>
                <a:lnTo>
                  <a:pt x="15684" y="4809"/>
                </a:lnTo>
                <a:lnTo>
                  <a:pt x="7238" y="4809"/>
                </a:lnTo>
                <a:lnTo>
                  <a:pt x="4825" y="7213"/>
                </a:lnTo>
                <a:lnTo>
                  <a:pt x="3619" y="8416"/>
                </a:lnTo>
                <a:lnTo>
                  <a:pt x="3619" y="13225"/>
                </a:lnTo>
                <a:lnTo>
                  <a:pt x="0" y="13225"/>
                </a:lnTo>
                <a:lnTo>
                  <a:pt x="0" y="0"/>
                </a:lnTo>
                <a:lnTo>
                  <a:pt x="43433" y="0"/>
                </a:lnTo>
                <a:lnTo>
                  <a:pt x="43433" y="13225"/>
                </a:lnTo>
                <a:lnTo>
                  <a:pt x="39813" y="13225"/>
                </a:lnTo>
                <a:lnTo>
                  <a:pt x="39813" y="10820"/>
                </a:lnTo>
                <a:lnTo>
                  <a:pt x="38607" y="7213"/>
                </a:lnTo>
                <a:lnTo>
                  <a:pt x="37400" y="6011"/>
                </a:lnTo>
                <a:lnTo>
                  <a:pt x="36194" y="4809"/>
                </a:lnTo>
                <a:lnTo>
                  <a:pt x="27749" y="4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752718" y="4497967"/>
            <a:ext cx="51878" cy="42081"/>
          </a:xfrm>
          <a:custGeom>
            <a:avLst/>
            <a:gdLst/>
            <a:ahLst/>
            <a:cxnLst/>
            <a:rect l="l" t="t" r="r" b="b"/>
            <a:pathLst>
              <a:path w="51878" h="42081">
                <a:moveTo>
                  <a:pt x="43433" y="32462"/>
                </a:moveTo>
                <a:lnTo>
                  <a:pt x="45846" y="37272"/>
                </a:lnTo>
                <a:lnTo>
                  <a:pt x="47052" y="38474"/>
                </a:lnTo>
                <a:lnTo>
                  <a:pt x="51878" y="38474"/>
                </a:lnTo>
                <a:lnTo>
                  <a:pt x="51878" y="42081"/>
                </a:lnTo>
                <a:lnTo>
                  <a:pt x="26542" y="42081"/>
                </a:lnTo>
                <a:lnTo>
                  <a:pt x="26542" y="38474"/>
                </a:lnTo>
                <a:lnTo>
                  <a:pt x="31368" y="38474"/>
                </a:lnTo>
                <a:lnTo>
                  <a:pt x="31368" y="33665"/>
                </a:lnTo>
                <a:lnTo>
                  <a:pt x="28955" y="28855"/>
                </a:lnTo>
                <a:lnTo>
                  <a:pt x="14477" y="28855"/>
                </a:lnTo>
                <a:lnTo>
                  <a:pt x="13271" y="33665"/>
                </a:lnTo>
                <a:lnTo>
                  <a:pt x="12064" y="34867"/>
                </a:lnTo>
                <a:lnTo>
                  <a:pt x="12064" y="37272"/>
                </a:lnTo>
                <a:lnTo>
                  <a:pt x="13271" y="37272"/>
                </a:lnTo>
                <a:lnTo>
                  <a:pt x="14477" y="38474"/>
                </a:lnTo>
                <a:lnTo>
                  <a:pt x="16890" y="38474"/>
                </a:lnTo>
                <a:lnTo>
                  <a:pt x="16890" y="42081"/>
                </a:lnTo>
                <a:lnTo>
                  <a:pt x="0" y="42081"/>
                </a:lnTo>
                <a:lnTo>
                  <a:pt x="0" y="38474"/>
                </a:lnTo>
                <a:lnTo>
                  <a:pt x="3619" y="37272"/>
                </a:lnTo>
                <a:lnTo>
                  <a:pt x="4825" y="37272"/>
                </a:lnTo>
                <a:lnTo>
                  <a:pt x="7238" y="32462"/>
                </a:lnTo>
                <a:lnTo>
                  <a:pt x="21716" y="0"/>
                </a:lnTo>
                <a:lnTo>
                  <a:pt x="21716" y="12023"/>
                </a:lnTo>
                <a:lnTo>
                  <a:pt x="16890" y="24046"/>
                </a:lnTo>
                <a:lnTo>
                  <a:pt x="27749" y="24046"/>
                </a:lnTo>
                <a:lnTo>
                  <a:pt x="24129" y="12023"/>
                </a:lnTo>
                <a:lnTo>
                  <a:pt x="22923" y="10820"/>
                </a:lnTo>
                <a:lnTo>
                  <a:pt x="30162" y="0"/>
                </a:lnTo>
                <a:lnTo>
                  <a:pt x="43433" y="32462"/>
                </a:lnTo>
                <a:close/>
              </a:path>
              <a:path w="51878" h="42081">
                <a:moveTo>
                  <a:pt x="22923" y="9618"/>
                </a:moveTo>
                <a:lnTo>
                  <a:pt x="30162" y="0"/>
                </a:lnTo>
                <a:lnTo>
                  <a:pt x="22923" y="10820"/>
                </a:lnTo>
                <a:lnTo>
                  <a:pt x="21716" y="12023"/>
                </a:lnTo>
                <a:lnTo>
                  <a:pt x="21716" y="0"/>
                </a:lnTo>
                <a:lnTo>
                  <a:pt x="30162" y="0"/>
                </a:lnTo>
                <a:lnTo>
                  <a:pt x="22923" y="9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0804596" y="4497967"/>
            <a:ext cx="49465" cy="42081"/>
          </a:xfrm>
          <a:custGeom>
            <a:avLst/>
            <a:gdLst/>
            <a:ahLst/>
            <a:cxnLst/>
            <a:rect l="l" t="t" r="r" b="b"/>
            <a:pathLst>
              <a:path w="49465" h="42081">
                <a:moveTo>
                  <a:pt x="41020" y="15630"/>
                </a:moveTo>
                <a:lnTo>
                  <a:pt x="38607" y="18034"/>
                </a:lnTo>
                <a:lnTo>
                  <a:pt x="37400" y="18034"/>
                </a:lnTo>
                <a:lnTo>
                  <a:pt x="33781" y="21641"/>
                </a:lnTo>
                <a:lnTo>
                  <a:pt x="32575" y="21641"/>
                </a:lnTo>
                <a:lnTo>
                  <a:pt x="33781" y="22844"/>
                </a:lnTo>
                <a:lnTo>
                  <a:pt x="37400" y="27653"/>
                </a:lnTo>
                <a:lnTo>
                  <a:pt x="43433" y="34867"/>
                </a:lnTo>
                <a:lnTo>
                  <a:pt x="44639" y="38474"/>
                </a:lnTo>
                <a:lnTo>
                  <a:pt x="49465" y="38474"/>
                </a:lnTo>
                <a:lnTo>
                  <a:pt x="49465" y="42081"/>
                </a:lnTo>
                <a:lnTo>
                  <a:pt x="33781" y="42081"/>
                </a:lnTo>
                <a:lnTo>
                  <a:pt x="32575" y="40879"/>
                </a:lnTo>
                <a:lnTo>
                  <a:pt x="31368" y="39676"/>
                </a:lnTo>
                <a:lnTo>
                  <a:pt x="30162" y="37272"/>
                </a:lnTo>
                <a:lnTo>
                  <a:pt x="30162" y="21641"/>
                </a:lnTo>
                <a:lnTo>
                  <a:pt x="27749" y="21641"/>
                </a:lnTo>
                <a:lnTo>
                  <a:pt x="28955" y="15630"/>
                </a:lnTo>
                <a:lnTo>
                  <a:pt x="28955" y="10820"/>
                </a:lnTo>
                <a:lnTo>
                  <a:pt x="27749" y="8416"/>
                </a:lnTo>
                <a:lnTo>
                  <a:pt x="27749" y="7213"/>
                </a:lnTo>
                <a:lnTo>
                  <a:pt x="25336" y="4809"/>
                </a:lnTo>
                <a:lnTo>
                  <a:pt x="18097" y="4809"/>
                </a:lnTo>
                <a:lnTo>
                  <a:pt x="6032" y="9618"/>
                </a:lnTo>
                <a:lnTo>
                  <a:pt x="6032" y="6011"/>
                </a:lnTo>
                <a:lnTo>
                  <a:pt x="4825" y="6011"/>
                </a:lnTo>
                <a:lnTo>
                  <a:pt x="3619" y="4809"/>
                </a:lnTo>
                <a:lnTo>
                  <a:pt x="0" y="4809"/>
                </a:lnTo>
                <a:lnTo>
                  <a:pt x="0" y="0"/>
                </a:lnTo>
                <a:lnTo>
                  <a:pt x="34987" y="0"/>
                </a:lnTo>
                <a:lnTo>
                  <a:pt x="37400" y="3606"/>
                </a:lnTo>
                <a:lnTo>
                  <a:pt x="39813" y="6011"/>
                </a:lnTo>
                <a:lnTo>
                  <a:pt x="41020" y="8416"/>
                </a:lnTo>
                <a:lnTo>
                  <a:pt x="41020" y="156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804596" y="4502777"/>
            <a:ext cx="30162" cy="37272"/>
          </a:xfrm>
          <a:custGeom>
            <a:avLst/>
            <a:gdLst/>
            <a:ahLst/>
            <a:cxnLst/>
            <a:rect l="l" t="t" r="r" b="b"/>
            <a:pathLst>
              <a:path w="30162" h="37272">
                <a:moveTo>
                  <a:pt x="24129" y="37272"/>
                </a:moveTo>
                <a:lnTo>
                  <a:pt x="0" y="37272"/>
                </a:lnTo>
                <a:lnTo>
                  <a:pt x="0" y="33665"/>
                </a:lnTo>
                <a:lnTo>
                  <a:pt x="4825" y="33665"/>
                </a:lnTo>
                <a:lnTo>
                  <a:pt x="4825" y="32462"/>
                </a:lnTo>
                <a:lnTo>
                  <a:pt x="6032" y="31260"/>
                </a:lnTo>
                <a:lnTo>
                  <a:pt x="6032" y="4809"/>
                </a:lnTo>
                <a:lnTo>
                  <a:pt x="18097" y="0"/>
                </a:lnTo>
                <a:lnTo>
                  <a:pt x="18097" y="14427"/>
                </a:lnTo>
                <a:lnTo>
                  <a:pt x="24129" y="14427"/>
                </a:lnTo>
                <a:lnTo>
                  <a:pt x="25336" y="13225"/>
                </a:lnTo>
                <a:lnTo>
                  <a:pt x="27749" y="12023"/>
                </a:lnTo>
                <a:lnTo>
                  <a:pt x="28955" y="10820"/>
                </a:lnTo>
                <a:lnTo>
                  <a:pt x="27749" y="16832"/>
                </a:lnTo>
                <a:lnTo>
                  <a:pt x="30162" y="16832"/>
                </a:lnTo>
                <a:lnTo>
                  <a:pt x="30162" y="32462"/>
                </a:lnTo>
                <a:lnTo>
                  <a:pt x="28955" y="30058"/>
                </a:lnTo>
                <a:lnTo>
                  <a:pt x="27749" y="27653"/>
                </a:lnTo>
                <a:lnTo>
                  <a:pt x="25336" y="22844"/>
                </a:lnTo>
                <a:lnTo>
                  <a:pt x="24129" y="19237"/>
                </a:lnTo>
                <a:lnTo>
                  <a:pt x="18097" y="19237"/>
                </a:lnTo>
                <a:lnTo>
                  <a:pt x="18097" y="31260"/>
                </a:lnTo>
                <a:lnTo>
                  <a:pt x="19303" y="32462"/>
                </a:lnTo>
                <a:lnTo>
                  <a:pt x="19303" y="33665"/>
                </a:lnTo>
                <a:lnTo>
                  <a:pt x="24129" y="33665"/>
                </a:lnTo>
                <a:lnTo>
                  <a:pt x="24129" y="37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855269" y="4497967"/>
            <a:ext cx="24129" cy="42081"/>
          </a:xfrm>
          <a:custGeom>
            <a:avLst/>
            <a:gdLst/>
            <a:ahLst/>
            <a:cxnLst/>
            <a:rect l="l" t="t" r="r" b="b"/>
            <a:pathLst>
              <a:path w="24129" h="42081">
                <a:moveTo>
                  <a:pt x="24129" y="42081"/>
                </a:moveTo>
                <a:lnTo>
                  <a:pt x="0" y="42081"/>
                </a:lnTo>
                <a:lnTo>
                  <a:pt x="0" y="38474"/>
                </a:lnTo>
                <a:lnTo>
                  <a:pt x="6032" y="38474"/>
                </a:lnTo>
                <a:lnTo>
                  <a:pt x="6032" y="6011"/>
                </a:lnTo>
                <a:lnTo>
                  <a:pt x="4825" y="6011"/>
                </a:lnTo>
                <a:lnTo>
                  <a:pt x="3619" y="4809"/>
                </a:lnTo>
                <a:lnTo>
                  <a:pt x="0" y="4809"/>
                </a:lnTo>
                <a:lnTo>
                  <a:pt x="0" y="0"/>
                </a:lnTo>
                <a:lnTo>
                  <a:pt x="24129" y="0"/>
                </a:lnTo>
                <a:lnTo>
                  <a:pt x="24129" y="4809"/>
                </a:lnTo>
                <a:lnTo>
                  <a:pt x="19303" y="4809"/>
                </a:lnTo>
                <a:lnTo>
                  <a:pt x="18097" y="6011"/>
                </a:lnTo>
                <a:lnTo>
                  <a:pt x="18097" y="36069"/>
                </a:lnTo>
                <a:lnTo>
                  <a:pt x="19303" y="37272"/>
                </a:lnTo>
                <a:lnTo>
                  <a:pt x="20510" y="38474"/>
                </a:lnTo>
                <a:lnTo>
                  <a:pt x="24129" y="38474"/>
                </a:lnTo>
                <a:lnTo>
                  <a:pt x="24129" y="42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883018" y="4497967"/>
            <a:ext cx="41020" cy="42081"/>
          </a:xfrm>
          <a:custGeom>
            <a:avLst/>
            <a:gdLst/>
            <a:ahLst/>
            <a:cxnLst/>
            <a:rect l="l" t="t" r="r" b="b"/>
            <a:pathLst>
              <a:path w="41020" h="42081">
                <a:moveTo>
                  <a:pt x="37400" y="0"/>
                </a:moveTo>
                <a:lnTo>
                  <a:pt x="38607" y="12023"/>
                </a:lnTo>
                <a:lnTo>
                  <a:pt x="33781" y="12023"/>
                </a:lnTo>
                <a:lnTo>
                  <a:pt x="33781" y="6011"/>
                </a:lnTo>
                <a:lnTo>
                  <a:pt x="32575" y="4809"/>
                </a:lnTo>
                <a:lnTo>
                  <a:pt x="18097" y="4809"/>
                </a:lnTo>
                <a:lnTo>
                  <a:pt x="18097" y="18034"/>
                </a:lnTo>
                <a:lnTo>
                  <a:pt x="24129" y="18034"/>
                </a:lnTo>
                <a:lnTo>
                  <a:pt x="25336" y="16832"/>
                </a:lnTo>
                <a:lnTo>
                  <a:pt x="26542" y="15630"/>
                </a:lnTo>
                <a:lnTo>
                  <a:pt x="26542" y="12023"/>
                </a:lnTo>
                <a:lnTo>
                  <a:pt x="30162" y="12023"/>
                </a:lnTo>
                <a:lnTo>
                  <a:pt x="30162" y="27653"/>
                </a:lnTo>
                <a:lnTo>
                  <a:pt x="26542" y="27653"/>
                </a:lnTo>
                <a:lnTo>
                  <a:pt x="26542" y="25248"/>
                </a:lnTo>
                <a:lnTo>
                  <a:pt x="25336" y="24046"/>
                </a:lnTo>
                <a:lnTo>
                  <a:pt x="25336" y="22844"/>
                </a:lnTo>
                <a:lnTo>
                  <a:pt x="18097" y="22844"/>
                </a:lnTo>
                <a:lnTo>
                  <a:pt x="18097" y="36069"/>
                </a:lnTo>
                <a:lnTo>
                  <a:pt x="19303" y="37272"/>
                </a:lnTo>
                <a:lnTo>
                  <a:pt x="21716" y="38474"/>
                </a:lnTo>
                <a:lnTo>
                  <a:pt x="26542" y="38474"/>
                </a:lnTo>
                <a:lnTo>
                  <a:pt x="30162" y="37272"/>
                </a:lnTo>
                <a:lnTo>
                  <a:pt x="32575" y="37272"/>
                </a:lnTo>
                <a:lnTo>
                  <a:pt x="34987" y="34867"/>
                </a:lnTo>
                <a:lnTo>
                  <a:pt x="37400" y="32462"/>
                </a:lnTo>
                <a:lnTo>
                  <a:pt x="37400" y="28855"/>
                </a:lnTo>
                <a:lnTo>
                  <a:pt x="41020" y="28855"/>
                </a:lnTo>
                <a:lnTo>
                  <a:pt x="41020" y="42081"/>
                </a:lnTo>
                <a:lnTo>
                  <a:pt x="0" y="42081"/>
                </a:lnTo>
                <a:lnTo>
                  <a:pt x="0" y="38474"/>
                </a:lnTo>
                <a:lnTo>
                  <a:pt x="2412" y="38474"/>
                </a:lnTo>
                <a:lnTo>
                  <a:pt x="4825" y="37272"/>
                </a:lnTo>
                <a:lnTo>
                  <a:pt x="6032" y="36069"/>
                </a:lnTo>
                <a:lnTo>
                  <a:pt x="6032" y="4809"/>
                </a:lnTo>
                <a:lnTo>
                  <a:pt x="0" y="4809"/>
                </a:lnTo>
                <a:lnTo>
                  <a:pt x="0" y="0"/>
                </a:lnTo>
                <a:lnTo>
                  <a:pt x="37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85076" y="5873495"/>
            <a:ext cx="1831847" cy="3474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23003" y="5173979"/>
            <a:ext cx="1117696" cy="4480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9311" y="4728972"/>
            <a:ext cx="1785580" cy="4480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5048" y="3360419"/>
            <a:ext cx="2348483" cy="6705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35895" y="2688335"/>
            <a:ext cx="1074419" cy="7467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96627" y="566927"/>
            <a:ext cx="1479803" cy="5333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91754" y="3610355"/>
            <a:ext cx="1205483" cy="7376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34954" y="1417320"/>
            <a:ext cx="877823" cy="10820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121569" y="6269081"/>
            <a:ext cx="1701505" cy="2204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0084" indent="-117384">
              <a:lnSpc>
                <a:spcPct val="100020"/>
              </a:lnSpc>
              <a:spcBef>
                <a:spcPts val="10"/>
              </a:spcBef>
            </a:pPr>
            <a:r>
              <a:rPr sz="700" spc="4" dirty="0" smtClean="0">
                <a:latin typeface="Arial Narrow"/>
                <a:cs typeface="Arial Narrow"/>
              </a:rPr>
              <a:t>S</a:t>
            </a:r>
            <a:r>
              <a:rPr sz="700" spc="-4" dirty="0" smtClean="0">
                <a:latin typeface="Arial Narrow"/>
                <a:cs typeface="Arial Narrow"/>
              </a:rPr>
              <a:t>o</a:t>
            </a:r>
            <a:r>
              <a:rPr sz="700" spc="0" dirty="0" smtClean="0">
                <a:latin typeface="Arial Narrow"/>
                <a:cs typeface="Arial Narrow"/>
              </a:rPr>
              <a:t>c</a:t>
            </a:r>
            <a:r>
              <a:rPr sz="700" spc="4" dirty="0" smtClean="0">
                <a:latin typeface="Arial Narrow"/>
                <a:cs typeface="Arial Narrow"/>
              </a:rPr>
              <a:t>i</a:t>
            </a:r>
            <a:r>
              <a:rPr sz="700" spc="-4" dirty="0" smtClean="0">
                <a:latin typeface="Arial Narrow"/>
                <a:cs typeface="Arial Narrow"/>
              </a:rPr>
              <a:t>et</a:t>
            </a:r>
            <a:r>
              <a:rPr sz="700" spc="0" dirty="0" smtClean="0">
                <a:latin typeface="Arial Narrow"/>
                <a:cs typeface="Arial Narrow"/>
              </a:rPr>
              <a:t>à</a:t>
            </a:r>
            <a:r>
              <a:rPr sz="700" spc="20" dirty="0" smtClean="0">
                <a:latin typeface="Arial Narrow"/>
                <a:cs typeface="Arial Narrow"/>
              </a:rPr>
              <a:t> </a:t>
            </a:r>
            <a:r>
              <a:rPr sz="700" spc="-4" dirty="0" smtClean="0">
                <a:latin typeface="Arial Narrow"/>
                <a:cs typeface="Arial Narrow"/>
              </a:rPr>
              <a:t>Ita</a:t>
            </a:r>
            <a:r>
              <a:rPr sz="700" spc="4" dirty="0" smtClean="0">
                <a:latin typeface="Arial Narrow"/>
                <a:cs typeface="Arial Narrow"/>
              </a:rPr>
              <a:t>li</a:t>
            </a:r>
            <a:r>
              <a:rPr sz="700" spc="-4" dirty="0" smtClean="0">
                <a:latin typeface="Arial Narrow"/>
                <a:cs typeface="Arial Narrow"/>
              </a:rPr>
              <a:t>an</a:t>
            </a:r>
            <a:r>
              <a:rPr sz="700" spc="0" dirty="0" smtClean="0">
                <a:latin typeface="Arial Narrow"/>
                <a:cs typeface="Arial Narrow"/>
              </a:rPr>
              <a:t>a</a:t>
            </a:r>
            <a:r>
              <a:rPr sz="700" spc="31" dirty="0" smtClean="0">
                <a:latin typeface="Arial Narrow"/>
                <a:cs typeface="Arial Narrow"/>
              </a:rPr>
              <a:t> </a:t>
            </a:r>
            <a:r>
              <a:rPr sz="700" spc="4" dirty="0" smtClean="0">
                <a:latin typeface="Arial Narrow"/>
                <a:cs typeface="Arial Narrow"/>
              </a:rPr>
              <a:t>M</a:t>
            </a:r>
            <a:r>
              <a:rPr sz="700" spc="-4" dirty="0" smtClean="0">
                <a:latin typeface="Arial Narrow"/>
                <a:cs typeface="Arial Narrow"/>
              </a:rPr>
              <a:t>u</a:t>
            </a:r>
            <a:r>
              <a:rPr sz="700" spc="4" dirty="0" smtClean="0">
                <a:latin typeface="Arial Narrow"/>
                <a:cs typeface="Arial Narrow"/>
              </a:rPr>
              <a:t>l</a:t>
            </a:r>
            <a:r>
              <a:rPr sz="700" spc="-4" dirty="0" smtClean="0">
                <a:latin typeface="Arial Narrow"/>
                <a:cs typeface="Arial Narrow"/>
              </a:rPr>
              <a:t>t</a:t>
            </a:r>
            <a:r>
              <a:rPr sz="700" spc="4" dirty="0" smtClean="0">
                <a:latin typeface="Arial Narrow"/>
                <a:cs typeface="Arial Narrow"/>
              </a:rPr>
              <a:t>i</a:t>
            </a:r>
            <a:r>
              <a:rPr sz="700" spc="-4" dirty="0" smtClean="0">
                <a:latin typeface="Arial Narrow"/>
                <a:cs typeface="Arial Narrow"/>
              </a:rPr>
              <a:t>d</a:t>
            </a:r>
            <a:r>
              <a:rPr sz="700" spc="4" dirty="0" smtClean="0">
                <a:latin typeface="Arial Narrow"/>
                <a:cs typeface="Arial Narrow"/>
              </a:rPr>
              <a:t>isci</a:t>
            </a:r>
            <a:r>
              <a:rPr sz="700" spc="-4" dirty="0" smtClean="0">
                <a:latin typeface="Arial Narrow"/>
                <a:cs typeface="Arial Narrow"/>
              </a:rPr>
              <a:t>p</a:t>
            </a:r>
            <a:r>
              <a:rPr sz="700" spc="4" dirty="0" smtClean="0">
                <a:latin typeface="Arial Narrow"/>
                <a:cs typeface="Arial Narrow"/>
              </a:rPr>
              <a:t>li</a:t>
            </a:r>
            <a:r>
              <a:rPr sz="700" spc="-4" dirty="0" smtClean="0">
                <a:latin typeface="Arial Narrow"/>
                <a:cs typeface="Arial Narrow"/>
              </a:rPr>
              <a:t>na</a:t>
            </a:r>
            <a:r>
              <a:rPr sz="700" spc="0" dirty="0" smtClean="0">
                <a:latin typeface="Arial Narrow"/>
                <a:cs typeface="Arial Narrow"/>
              </a:rPr>
              <a:t>re</a:t>
            </a:r>
            <a:r>
              <a:rPr sz="700" spc="-15" dirty="0" smtClean="0">
                <a:latin typeface="Arial Narrow"/>
                <a:cs typeface="Arial Narrow"/>
              </a:rPr>
              <a:t> </a:t>
            </a:r>
            <a:r>
              <a:rPr sz="700" spc="-4" dirty="0" smtClean="0">
                <a:latin typeface="Arial Narrow"/>
                <a:cs typeface="Arial Narrow"/>
              </a:rPr>
              <a:t>pe</a:t>
            </a:r>
            <a:r>
              <a:rPr sz="700" spc="0" dirty="0" smtClean="0">
                <a:latin typeface="Arial Narrow"/>
                <a:cs typeface="Arial Narrow"/>
              </a:rPr>
              <a:t>r</a:t>
            </a:r>
            <a:r>
              <a:rPr sz="700" spc="11" dirty="0" smtClean="0">
                <a:latin typeface="Arial Narrow"/>
                <a:cs typeface="Arial Narrow"/>
              </a:rPr>
              <a:t> </a:t>
            </a:r>
            <a:r>
              <a:rPr sz="700" spc="4" dirty="0" smtClean="0">
                <a:latin typeface="Arial Narrow"/>
                <a:cs typeface="Arial Narrow"/>
              </a:rPr>
              <a:t>l</a:t>
            </a:r>
            <a:r>
              <a:rPr sz="700" spc="0" dirty="0" smtClean="0">
                <a:latin typeface="Arial Narrow"/>
                <a:cs typeface="Arial Narrow"/>
              </a:rPr>
              <a:t>a </a:t>
            </a:r>
            <a:r>
              <a:rPr sz="700" spc="4" dirty="0" smtClean="0">
                <a:latin typeface="Arial Narrow"/>
                <a:cs typeface="Arial Narrow"/>
              </a:rPr>
              <a:t>P</a:t>
            </a:r>
            <a:r>
              <a:rPr sz="700" spc="0" dirty="0" smtClean="0">
                <a:latin typeface="Arial Narrow"/>
                <a:cs typeface="Arial Narrow"/>
              </a:rPr>
              <a:t>r</a:t>
            </a:r>
            <a:r>
              <a:rPr sz="700" spc="-4" dirty="0" smtClean="0">
                <a:latin typeface="Arial Narrow"/>
                <a:cs typeface="Arial Narrow"/>
              </a:rPr>
              <a:t>e</a:t>
            </a:r>
            <a:r>
              <a:rPr sz="700" spc="0" dirty="0" smtClean="0">
                <a:latin typeface="Arial Narrow"/>
                <a:cs typeface="Arial Narrow"/>
              </a:rPr>
              <a:t>v</a:t>
            </a:r>
            <a:r>
              <a:rPr sz="700" spc="-4" dirty="0" smtClean="0">
                <a:latin typeface="Arial Narrow"/>
                <a:cs typeface="Arial Narrow"/>
              </a:rPr>
              <a:t>en</a:t>
            </a:r>
            <a:r>
              <a:rPr sz="700" spc="0" dirty="0" smtClean="0">
                <a:latin typeface="Arial Narrow"/>
                <a:cs typeface="Arial Narrow"/>
              </a:rPr>
              <a:t>z</a:t>
            </a:r>
            <a:r>
              <a:rPr sz="700" spc="4" dirty="0" smtClean="0">
                <a:latin typeface="Arial Narrow"/>
                <a:cs typeface="Arial Narrow"/>
              </a:rPr>
              <a:t>i</a:t>
            </a:r>
            <a:r>
              <a:rPr sz="700" spc="-4" dirty="0" smtClean="0">
                <a:latin typeface="Arial Narrow"/>
                <a:cs typeface="Arial Narrow"/>
              </a:rPr>
              <a:t>o</a:t>
            </a:r>
            <a:r>
              <a:rPr sz="700" spc="4" dirty="0" smtClean="0">
                <a:latin typeface="Arial Narrow"/>
                <a:cs typeface="Arial Narrow"/>
              </a:rPr>
              <a:t>n</a:t>
            </a:r>
            <a:r>
              <a:rPr sz="700" spc="0" dirty="0" smtClean="0">
                <a:latin typeface="Arial Narrow"/>
                <a:cs typeface="Arial Narrow"/>
              </a:rPr>
              <a:t>e </a:t>
            </a:r>
            <a:r>
              <a:rPr sz="700" spc="-4" dirty="0" smtClean="0">
                <a:latin typeface="Arial Narrow"/>
                <a:cs typeface="Arial Narrow"/>
              </a:rPr>
              <a:t>de</a:t>
            </a:r>
            <a:r>
              <a:rPr sz="700" spc="4" dirty="0" smtClean="0">
                <a:latin typeface="Arial Narrow"/>
                <a:cs typeface="Arial Narrow"/>
              </a:rPr>
              <a:t>ll</a:t>
            </a:r>
            <a:r>
              <a:rPr sz="700" spc="0" dirty="0" smtClean="0">
                <a:latin typeface="Arial Narrow"/>
                <a:cs typeface="Arial Narrow"/>
              </a:rPr>
              <a:t>e</a:t>
            </a:r>
            <a:r>
              <a:rPr sz="700" spc="12" dirty="0" smtClean="0">
                <a:latin typeface="Arial Narrow"/>
                <a:cs typeface="Arial Narrow"/>
              </a:rPr>
              <a:t> </a:t>
            </a:r>
            <a:r>
              <a:rPr sz="700" spc="-4" dirty="0" smtClean="0">
                <a:latin typeface="Arial Narrow"/>
                <a:cs typeface="Arial Narrow"/>
              </a:rPr>
              <a:t>Infe</a:t>
            </a:r>
            <a:r>
              <a:rPr sz="700" spc="0" dirty="0" smtClean="0">
                <a:latin typeface="Arial Narrow"/>
                <a:cs typeface="Arial Narrow"/>
              </a:rPr>
              <a:t>z</a:t>
            </a:r>
            <a:r>
              <a:rPr sz="700" spc="4" dirty="0" smtClean="0">
                <a:latin typeface="Arial Narrow"/>
                <a:cs typeface="Arial Narrow"/>
              </a:rPr>
              <a:t>i</a:t>
            </a:r>
            <a:r>
              <a:rPr sz="700" spc="-4" dirty="0" smtClean="0">
                <a:latin typeface="Arial Narrow"/>
                <a:cs typeface="Arial Narrow"/>
              </a:rPr>
              <a:t>on</a:t>
            </a:r>
            <a:r>
              <a:rPr sz="700" spc="0" dirty="0" smtClean="0">
                <a:latin typeface="Arial Narrow"/>
                <a:cs typeface="Arial Narrow"/>
              </a:rPr>
              <a:t>i</a:t>
            </a:r>
            <a:r>
              <a:rPr sz="700" spc="28" dirty="0" smtClean="0">
                <a:latin typeface="Arial Narrow"/>
                <a:cs typeface="Arial Narrow"/>
              </a:rPr>
              <a:t> </a:t>
            </a:r>
            <a:r>
              <a:rPr sz="700" spc="-4" dirty="0" smtClean="0">
                <a:latin typeface="Arial Narrow"/>
                <a:cs typeface="Arial Narrow"/>
              </a:rPr>
              <a:t>ne</a:t>
            </a:r>
            <a:r>
              <a:rPr sz="700" spc="4" dirty="0" smtClean="0">
                <a:latin typeface="Arial Narrow"/>
                <a:cs typeface="Arial Narrow"/>
              </a:rPr>
              <a:t>ll</a:t>
            </a:r>
            <a:r>
              <a:rPr sz="700" spc="0" dirty="0" smtClean="0">
                <a:latin typeface="Arial Narrow"/>
                <a:cs typeface="Arial Narrow"/>
              </a:rPr>
              <a:t>e</a:t>
            </a:r>
            <a:r>
              <a:rPr sz="700" spc="12" dirty="0" smtClean="0">
                <a:latin typeface="Arial Narrow"/>
                <a:cs typeface="Arial Narrow"/>
              </a:rPr>
              <a:t> </a:t>
            </a:r>
            <a:r>
              <a:rPr sz="700" spc="0" dirty="0" smtClean="0">
                <a:latin typeface="Arial Narrow"/>
                <a:cs typeface="Arial Narrow"/>
              </a:rPr>
              <a:t>Or</a:t>
            </a:r>
            <a:r>
              <a:rPr sz="700" spc="-4" dirty="0" smtClean="0">
                <a:latin typeface="Arial Narrow"/>
                <a:cs typeface="Arial Narrow"/>
              </a:rPr>
              <a:t>gan</a:t>
            </a:r>
            <a:r>
              <a:rPr sz="700" spc="4" dirty="0" smtClean="0">
                <a:latin typeface="Arial Narrow"/>
                <a:cs typeface="Arial Narrow"/>
              </a:rPr>
              <a:t>izz</a:t>
            </a:r>
            <a:r>
              <a:rPr sz="700" spc="-4" dirty="0" smtClean="0">
                <a:latin typeface="Arial Narrow"/>
                <a:cs typeface="Arial Narrow"/>
              </a:rPr>
              <a:t>a</a:t>
            </a:r>
            <a:r>
              <a:rPr sz="700" spc="0" dirty="0" smtClean="0">
                <a:latin typeface="Arial Narrow"/>
                <a:cs typeface="Arial Narrow"/>
              </a:rPr>
              <a:t>z</a:t>
            </a:r>
            <a:r>
              <a:rPr sz="700" spc="4" dirty="0" smtClean="0">
                <a:latin typeface="Arial Narrow"/>
                <a:cs typeface="Arial Narrow"/>
              </a:rPr>
              <a:t>i</a:t>
            </a:r>
            <a:r>
              <a:rPr sz="700" spc="-4" dirty="0" smtClean="0">
                <a:latin typeface="Arial Narrow"/>
                <a:cs typeface="Arial Narrow"/>
              </a:rPr>
              <a:t>on</a:t>
            </a:r>
            <a:r>
              <a:rPr sz="700" spc="0" dirty="0" smtClean="0">
                <a:latin typeface="Arial Narrow"/>
                <a:cs typeface="Arial Narrow"/>
              </a:rPr>
              <a:t>i</a:t>
            </a:r>
            <a:r>
              <a:rPr sz="700" spc="21" dirty="0" smtClean="0">
                <a:latin typeface="Arial Narrow"/>
                <a:cs typeface="Arial Narrow"/>
              </a:rPr>
              <a:t> </a:t>
            </a:r>
            <a:r>
              <a:rPr sz="700" spc="4" dirty="0" smtClean="0">
                <a:latin typeface="Arial Narrow"/>
                <a:cs typeface="Arial Narrow"/>
              </a:rPr>
              <a:t>S</a:t>
            </a:r>
            <a:r>
              <a:rPr sz="700" spc="-4" dirty="0" smtClean="0">
                <a:latin typeface="Arial Narrow"/>
                <a:cs typeface="Arial Narrow"/>
              </a:rPr>
              <a:t>an</a:t>
            </a:r>
            <a:r>
              <a:rPr sz="700" spc="4" dirty="0" smtClean="0">
                <a:latin typeface="Arial Narrow"/>
                <a:cs typeface="Arial Narrow"/>
              </a:rPr>
              <a:t>i</a:t>
            </a:r>
            <a:r>
              <a:rPr sz="700" spc="-4" dirty="0" smtClean="0">
                <a:latin typeface="Arial Narrow"/>
                <a:cs typeface="Arial Narrow"/>
              </a:rPr>
              <a:t>ta</a:t>
            </a:r>
            <a:r>
              <a:rPr sz="700" spc="0" dirty="0" smtClean="0">
                <a:latin typeface="Arial Narrow"/>
                <a:cs typeface="Arial Narrow"/>
              </a:rPr>
              <a:t>r</a:t>
            </a:r>
            <a:r>
              <a:rPr sz="700" spc="4" dirty="0" smtClean="0">
                <a:latin typeface="Arial Narrow"/>
                <a:cs typeface="Arial Narrow"/>
              </a:rPr>
              <a:t>i</a:t>
            </a:r>
            <a:r>
              <a:rPr sz="700" spc="0" dirty="0" smtClean="0">
                <a:latin typeface="Arial Narrow"/>
                <a:cs typeface="Arial Narrow"/>
              </a:rPr>
              <a:t>e</a:t>
            </a:r>
            <a:endParaRPr sz="7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77587" cy="6867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25399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0" y="6858000"/>
                </a:moveTo>
                <a:lnTo>
                  <a:pt x="12191999" y="6858000"/>
                </a:lnTo>
                <a:lnTo>
                  <a:pt x="1219199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8309" y="1857971"/>
            <a:ext cx="5924266" cy="11946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-175" dirty="0" smtClean="0">
                <a:latin typeface="Arial Narrow"/>
                <a:cs typeface="Arial Narrow"/>
              </a:rPr>
              <a:t>T</a:t>
            </a:r>
            <a:r>
              <a:rPr sz="2000" spc="0" dirty="0" smtClean="0">
                <a:latin typeface="Arial Narrow"/>
                <a:cs typeface="Arial Narrow"/>
              </a:rPr>
              <a:t>e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ti</a:t>
            </a:r>
            <a:r>
              <a:rPr sz="2000" spc="-14" dirty="0" smtClean="0">
                <a:latin typeface="Arial Narrow"/>
                <a:cs typeface="Arial Narrow"/>
              </a:rPr>
              <a:t> 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-4" dirty="0" smtClean="0">
                <a:latin typeface="Arial Narrow"/>
                <a:cs typeface="Arial Narrow"/>
              </a:rPr>
              <a:t>i</a:t>
            </a:r>
            <a:r>
              <a:rPr sz="2000" spc="0" dirty="0" smtClean="0">
                <a:latin typeface="Arial Narrow"/>
                <a:cs typeface="Arial Narrow"/>
              </a:rPr>
              <a:t>e</a:t>
            </a:r>
            <a:r>
              <a:rPr sz="2000" spc="-4" dirty="0" smtClean="0">
                <a:latin typeface="Arial Narrow"/>
                <a:cs typeface="Arial Narrow"/>
              </a:rPr>
              <a:t>l</a:t>
            </a:r>
            <a:r>
              <a:rPr sz="2000" spc="0" dirty="0" smtClean="0">
                <a:latin typeface="Arial Narrow"/>
                <a:cs typeface="Arial Narrow"/>
              </a:rPr>
              <a:t>abo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0" dirty="0" smtClean="0">
                <a:latin typeface="Arial Narrow"/>
                <a:cs typeface="Arial Narrow"/>
              </a:rPr>
              <a:t>ati</a:t>
            </a:r>
            <a:r>
              <a:rPr sz="2000" spc="-4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da</a:t>
            </a:r>
            <a:r>
              <a:rPr sz="2000" spc="-4" dirty="0" smtClean="0">
                <a:latin typeface="Arial Narrow"/>
                <a:cs typeface="Arial Narrow"/>
              </a:rPr>
              <a:t>ll</a:t>
            </a:r>
            <a:r>
              <a:rPr sz="2000" spc="0" dirty="0" smtClean="0">
                <a:latin typeface="Arial Narrow"/>
                <a:cs typeface="Arial Narrow"/>
              </a:rPr>
              <a:t>a</a:t>
            </a:r>
            <a:r>
              <a:rPr sz="2000" spc="-39" dirty="0" smtClean="0">
                <a:latin typeface="Arial Narrow"/>
                <a:cs typeface="Arial Narrow"/>
              </a:rPr>
              <a:t> </a:t>
            </a:r>
            <a:r>
              <a:rPr sz="2000" spc="-175" dirty="0" smtClean="0">
                <a:latin typeface="Arial Narrow"/>
                <a:cs typeface="Arial Narrow"/>
              </a:rPr>
              <a:t>T</a:t>
            </a:r>
            <a:r>
              <a:rPr sz="2000" spc="0" dirty="0" smtClean="0">
                <a:latin typeface="Arial Narrow"/>
                <a:cs typeface="Arial Narrow"/>
              </a:rPr>
              <a:t>a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k</a:t>
            </a:r>
            <a:r>
              <a:rPr sz="2000" spc="4" dirty="0" smtClean="0">
                <a:latin typeface="Arial Narrow"/>
                <a:cs typeface="Arial Narrow"/>
              </a:rPr>
              <a:t> F</a:t>
            </a:r>
            <a:r>
              <a:rPr sz="2000" spc="0" dirty="0" smtClean="0">
                <a:latin typeface="Arial Narrow"/>
                <a:cs typeface="Arial Narrow"/>
              </a:rPr>
              <a:t>o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-4" dirty="0" smtClean="0">
                <a:latin typeface="Arial Narrow"/>
                <a:cs typeface="Arial Narrow"/>
              </a:rPr>
              <a:t>c</a:t>
            </a:r>
            <a:r>
              <a:rPr sz="2000" spc="0" dirty="0" smtClean="0">
                <a:latin typeface="Arial Narrow"/>
                <a:cs typeface="Arial Narrow"/>
              </a:rPr>
              <a:t>e</a:t>
            </a:r>
            <a:r>
              <a:rPr sz="2000" spc="-14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Comun</a:t>
            </a:r>
            <a:r>
              <a:rPr sz="2000" spc="-4" dirty="0" smtClean="0">
                <a:latin typeface="Arial Narrow"/>
                <a:cs typeface="Arial Narrow"/>
              </a:rPr>
              <a:t>ic</a:t>
            </a:r>
            <a:r>
              <a:rPr sz="2000" spc="0" dirty="0" smtClean="0">
                <a:latin typeface="Arial Narrow"/>
                <a:cs typeface="Arial Narrow"/>
              </a:rPr>
              <a:t>a</a:t>
            </a:r>
            <a:r>
              <a:rPr sz="2000" spc="-4" dirty="0" smtClean="0">
                <a:latin typeface="Arial Narrow"/>
                <a:cs typeface="Arial Narrow"/>
              </a:rPr>
              <a:t>zi</a:t>
            </a:r>
            <a:r>
              <a:rPr sz="2000" spc="0" dirty="0" smtClean="0">
                <a:latin typeface="Arial Narrow"/>
                <a:cs typeface="Arial Narrow"/>
              </a:rPr>
              <a:t>one</a:t>
            </a:r>
            <a:r>
              <a:rPr sz="2000" spc="9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I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S</a:t>
            </a:r>
            <a:r>
              <a:rPr sz="2000" spc="9" dirty="0" smtClean="0">
                <a:latin typeface="Arial Narrow"/>
                <a:cs typeface="Arial Narrow"/>
              </a:rPr>
              <a:t> 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u fonti</a:t>
            </a:r>
            <a:r>
              <a:rPr sz="2000" spc="-14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d</a:t>
            </a:r>
            <a:r>
              <a:rPr sz="2000" spc="-4" dirty="0" smtClean="0">
                <a:latin typeface="Arial Narrow"/>
                <a:cs typeface="Arial Narrow"/>
              </a:rPr>
              <a:t>i</a:t>
            </a:r>
            <a:r>
              <a:rPr sz="2000" spc="0" dirty="0" smtClean="0">
                <a:latin typeface="Arial Narrow"/>
                <a:cs typeface="Arial Narrow"/>
              </a:rPr>
              <a:t>:</a:t>
            </a:r>
            <a:endParaRPr sz="2000">
              <a:latin typeface="Arial Narrow"/>
              <a:cs typeface="Arial Narrow"/>
            </a:endParaRPr>
          </a:p>
          <a:p>
            <a:pPr marL="12700" marR="38176">
              <a:lnSpc>
                <a:spcPct val="95621"/>
              </a:lnSpc>
            </a:pPr>
            <a:r>
              <a:rPr sz="2000" spc="4" dirty="0" smtClean="0">
                <a:latin typeface="Arial Narrow"/>
                <a:cs typeface="Arial Narrow"/>
              </a:rPr>
              <a:t>Or</a:t>
            </a:r>
            <a:r>
              <a:rPr sz="2000" spc="0" dirty="0" smtClean="0">
                <a:latin typeface="Arial Narrow"/>
                <a:cs typeface="Arial Narrow"/>
              </a:rPr>
              <a:t>gan</a:t>
            </a:r>
            <a:r>
              <a:rPr sz="2000" spc="-4" dirty="0" smtClean="0">
                <a:latin typeface="Arial Narrow"/>
                <a:cs typeface="Arial Narrow"/>
              </a:rPr>
              <a:t>izz</a:t>
            </a:r>
            <a:r>
              <a:rPr sz="2000" spc="0" dirty="0" smtClean="0">
                <a:latin typeface="Arial Narrow"/>
                <a:cs typeface="Arial Narrow"/>
              </a:rPr>
              <a:t>a</a:t>
            </a:r>
            <a:r>
              <a:rPr sz="2000" spc="-4" dirty="0" smtClean="0">
                <a:latin typeface="Arial Narrow"/>
                <a:cs typeface="Arial Narrow"/>
              </a:rPr>
              <a:t>zi</a:t>
            </a:r>
            <a:r>
              <a:rPr sz="2000" spc="0" dirty="0" smtClean="0">
                <a:latin typeface="Arial Narrow"/>
                <a:cs typeface="Arial Narrow"/>
              </a:rPr>
              <a:t>one</a:t>
            </a:r>
            <a:r>
              <a:rPr sz="2000" spc="19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Mond</a:t>
            </a:r>
            <a:r>
              <a:rPr sz="2000" spc="-4" dirty="0" smtClean="0">
                <a:latin typeface="Arial Narrow"/>
                <a:cs typeface="Arial Narrow"/>
              </a:rPr>
              <a:t>i</a:t>
            </a:r>
            <a:r>
              <a:rPr sz="2000" spc="0" dirty="0" smtClean="0">
                <a:latin typeface="Arial Narrow"/>
                <a:cs typeface="Arial Narrow"/>
              </a:rPr>
              <a:t>a</a:t>
            </a:r>
            <a:r>
              <a:rPr sz="2000" spc="-4" dirty="0" smtClean="0">
                <a:latin typeface="Arial Narrow"/>
                <a:cs typeface="Arial Narrow"/>
              </a:rPr>
              <a:t>l</a:t>
            </a:r>
            <a:r>
              <a:rPr sz="2000" spc="0" dirty="0" smtClean="0">
                <a:latin typeface="Arial Narrow"/>
                <a:cs typeface="Arial Narrow"/>
              </a:rPr>
              <a:t>e</a:t>
            </a:r>
            <a:r>
              <a:rPr sz="2000" spc="-14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de</a:t>
            </a:r>
            <a:r>
              <a:rPr sz="2000" spc="-4" dirty="0" smtClean="0">
                <a:latin typeface="Arial Narrow"/>
                <a:cs typeface="Arial Narrow"/>
              </a:rPr>
              <a:t>ll</a:t>
            </a:r>
            <a:r>
              <a:rPr sz="2000" spc="0" dirty="0" smtClean="0">
                <a:latin typeface="Arial Narrow"/>
                <a:cs typeface="Arial Narrow"/>
              </a:rPr>
              <a:t>a 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an</a:t>
            </a:r>
            <a:r>
              <a:rPr sz="2000" spc="-4" dirty="0" smtClean="0">
                <a:latin typeface="Arial Narrow"/>
                <a:cs typeface="Arial Narrow"/>
              </a:rPr>
              <a:t>i</a:t>
            </a:r>
            <a:r>
              <a:rPr sz="2000" spc="0" dirty="0" smtClean="0">
                <a:latin typeface="Arial Narrow"/>
                <a:cs typeface="Arial Narrow"/>
              </a:rPr>
              <a:t>tà </a:t>
            </a:r>
            <a:r>
              <a:rPr sz="2000" spc="4" dirty="0" smtClean="0">
                <a:latin typeface="Arial Narrow"/>
                <a:cs typeface="Arial Narrow"/>
              </a:rPr>
              <a:t>(O</a:t>
            </a:r>
            <a:r>
              <a:rPr sz="2000" spc="0" dirty="0" smtClean="0">
                <a:latin typeface="Arial Narrow"/>
                <a:cs typeface="Arial Narrow"/>
              </a:rPr>
              <a:t>M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4" dirty="0" smtClean="0">
                <a:latin typeface="Arial Narrow"/>
                <a:cs typeface="Arial Narrow"/>
              </a:rPr>
              <a:t>)</a:t>
            </a:r>
            <a:r>
              <a:rPr sz="2000" spc="0" dirty="0" smtClean="0">
                <a:latin typeface="Arial Narrow"/>
                <a:cs typeface="Arial Narrow"/>
              </a:rPr>
              <a:t>,</a:t>
            </a:r>
            <a:endParaRPr sz="2000">
              <a:latin typeface="Arial Narrow"/>
              <a:cs typeface="Arial Narrow"/>
            </a:endParaRPr>
          </a:p>
          <a:p>
            <a:pPr marL="12700" marR="38176">
              <a:lnSpc>
                <a:spcPct val="95621"/>
              </a:lnSpc>
              <a:spcBef>
                <a:spcPts val="105"/>
              </a:spcBef>
            </a:pPr>
            <a:r>
              <a:rPr sz="2000" spc="-4" dirty="0" smtClean="0">
                <a:latin typeface="Arial Narrow"/>
                <a:cs typeface="Arial Narrow"/>
              </a:rPr>
              <a:t>E</a:t>
            </a:r>
            <a:r>
              <a:rPr sz="2000" spc="0" dirty="0" smtClean="0">
                <a:latin typeface="Arial Narrow"/>
                <a:cs typeface="Arial Narrow"/>
              </a:rPr>
              <a:t>u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0" dirty="0" smtClean="0">
                <a:latin typeface="Arial Narrow"/>
                <a:cs typeface="Arial Narrow"/>
              </a:rPr>
              <a:t>opean Cent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0" dirty="0" smtClean="0">
                <a:latin typeface="Arial Narrow"/>
                <a:cs typeface="Arial Narrow"/>
              </a:rPr>
              <a:t>e</a:t>
            </a:r>
            <a:r>
              <a:rPr sz="2000" spc="-14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for</a:t>
            </a:r>
            <a:r>
              <a:rPr sz="2000" spc="-4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D</a:t>
            </a:r>
            <a:r>
              <a:rPr sz="2000" spc="-4" dirty="0" smtClean="0">
                <a:latin typeface="Arial Narrow"/>
                <a:cs typeface="Arial Narrow"/>
              </a:rPr>
              <a:t>is</a:t>
            </a:r>
            <a:r>
              <a:rPr sz="2000" spc="0" dirty="0" smtClean="0">
                <a:latin typeface="Arial Narrow"/>
                <a:cs typeface="Arial Narrow"/>
              </a:rPr>
              <a:t>ea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e</a:t>
            </a:r>
            <a:r>
              <a:rPr sz="2000" spc="9" dirty="0" smtClean="0">
                <a:latin typeface="Arial Narrow"/>
                <a:cs typeface="Arial Narrow"/>
              </a:rPr>
              <a:t> </a:t>
            </a:r>
            <a:r>
              <a:rPr sz="2000" spc="-4" dirty="0" smtClean="0">
                <a:latin typeface="Arial Narrow"/>
                <a:cs typeface="Arial Narrow"/>
              </a:rPr>
              <a:t>P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0" dirty="0" smtClean="0">
                <a:latin typeface="Arial Narrow"/>
                <a:cs typeface="Arial Narrow"/>
              </a:rPr>
              <a:t>e</a:t>
            </a:r>
            <a:r>
              <a:rPr sz="2000" spc="-4" dirty="0" smtClean="0">
                <a:latin typeface="Arial Narrow"/>
                <a:cs typeface="Arial Narrow"/>
              </a:rPr>
              <a:t>v</a:t>
            </a:r>
            <a:r>
              <a:rPr sz="2000" spc="0" dirty="0" smtClean="0">
                <a:latin typeface="Arial Narrow"/>
                <a:cs typeface="Arial Narrow"/>
              </a:rPr>
              <a:t>ent</a:t>
            </a:r>
            <a:r>
              <a:rPr sz="2000" spc="-4" dirty="0" smtClean="0">
                <a:latin typeface="Arial Narrow"/>
                <a:cs typeface="Arial Narrow"/>
              </a:rPr>
              <a:t>i</a:t>
            </a:r>
            <a:r>
              <a:rPr sz="2000" spc="0" dirty="0" smtClean="0">
                <a:latin typeface="Arial Narrow"/>
                <a:cs typeface="Arial Narrow"/>
              </a:rPr>
              <a:t>on</a:t>
            </a:r>
            <a:r>
              <a:rPr sz="2000" spc="9" dirty="0" smtClean="0">
                <a:latin typeface="Arial Narrow"/>
                <a:cs typeface="Arial Narrow"/>
              </a:rPr>
              <a:t> </a:t>
            </a:r>
            <a:r>
              <a:rPr sz="2000" spc="0" dirty="0" smtClean="0">
                <a:latin typeface="Arial Narrow"/>
                <a:cs typeface="Arial Narrow"/>
              </a:rPr>
              <a:t>and Cont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0" dirty="0" smtClean="0">
                <a:latin typeface="Arial Narrow"/>
                <a:cs typeface="Arial Narrow"/>
              </a:rPr>
              <a:t>ol</a:t>
            </a:r>
            <a:r>
              <a:rPr sz="2000" spc="-14" dirty="0" smtClean="0">
                <a:latin typeface="Arial Narrow"/>
                <a:cs typeface="Arial Narrow"/>
              </a:rPr>
              <a:t> </a:t>
            </a:r>
            <a:r>
              <a:rPr sz="2000" spc="4" dirty="0" smtClean="0">
                <a:latin typeface="Arial Narrow"/>
                <a:cs typeface="Arial Narrow"/>
              </a:rPr>
              <a:t>(</a:t>
            </a:r>
            <a:r>
              <a:rPr sz="2000" spc="-4" dirty="0" smtClean="0">
                <a:latin typeface="Arial Narrow"/>
                <a:cs typeface="Arial Narrow"/>
              </a:rPr>
              <a:t>E</a:t>
            </a:r>
            <a:r>
              <a:rPr sz="2000" spc="0" dirty="0" smtClean="0">
                <a:latin typeface="Arial Narrow"/>
                <a:cs typeface="Arial Narrow"/>
              </a:rPr>
              <a:t>CDC)</a:t>
            </a:r>
            <a:endParaRPr sz="2000">
              <a:latin typeface="Arial Narrow"/>
              <a:cs typeface="Arial Narrow"/>
            </a:endParaRPr>
          </a:p>
          <a:p>
            <a:pPr marL="12700" marR="38176">
              <a:lnSpc>
                <a:spcPct val="95621"/>
              </a:lnSpc>
              <a:spcBef>
                <a:spcPts val="105"/>
              </a:spcBef>
            </a:pPr>
            <a:r>
              <a:rPr sz="2000" spc="0" dirty="0" smtClean="0">
                <a:latin typeface="Arial Narrow"/>
                <a:cs typeface="Arial Narrow"/>
              </a:rPr>
              <a:t>e I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t</a:t>
            </a:r>
            <a:r>
              <a:rPr sz="2000" spc="-4" dirty="0" smtClean="0">
                <a:latin typeface="Arial Narrow"/>
                <a:cs typeface="Arial Narrow"/>
              </a:rPr>
              <a:t>i</a:t>
            </a:r>
            <a:r>
              <a:rPr sz="2000" spc="0" dirty="0" smtClean="0">
                <a:latin typeface="Arial Narrow"/>
                <a:cs typeface="Arial Narrow"/>
              </a:rPr>
              <a:t>tuto</a:t>
            </a:r>
            <a:r>
              <a:rPr sz="2000" spc="-25" dirty="0" smtClean="0">
                <a:latin typeface="Arial Narrow"/>
                <a:cs typeface="Arial Narrow"/>
              </a:rPr>
              <a:t> 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upe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-4" dirty="0" smtClean="0">
                <a:latin typeface="Arial Narrow"/>
                <a:cs typeface="Arial Narrow"/>
              </a:rPr>
              <a:t>i</a:t>
            </a:r>
            <a:r>
              <a:rPr sz="2000" spc="0" dirty="0" smtClean="0">
                <a:latin typeface="Arial Narrow"/>
                <a:cs typeface="Arial Narrow"/>
              </a:rPr>
              <a:t>o</a:t>
            </a:r>
            <a:r>
              <a:rPr sz="2000" spc="4" dirty="0" smtClean="0">
                <a:latin typeface="Arial Narrow"/>
                <a:cs typeface="Arial Narrow"/>
              </a:rPr>
              <a:t>r</a:t>
            </a:r>
            <a:r>
              <a:rPr sz="2000" spc="0" dirty="0" smtClean="0">
                <a:latin typeface="Arial Narrow"/>
                <a:cs typeface="Arial Narrow"/>
              </a:rPr>
              <a:t>e di </a:t>
            </a:r>
            <a:r>
              <a:rPr sz="2000" spc="-4" dirty="0" smtClean="0">
                <a:latin typeface="Arial Narrow"/>
                <a:cs typeface="Arial Narrow"/>
              </a:rPr>
              <a:t>S</a:t>
            </a:r>
            <a:r>
              <a:rPr sz="2000" spc="0" dirty="0" smtClean="0">
                <a:latin typeface="Arial Narrow"/>
                <a:cs typeface="Arial Narrow"/>
              </a:rPr>
              <a:t>an</a:t>
            </a:r>
            <a:r>
              <a:rPr sz="2000" spc="-4" dirty="0" smtClean="0">
                <a:latin typeface="Arial Narrow"/>
                <a:cs typeface="Arial Narrow"/>
              </a:rPr>
              <a:t>i</a:t>
            </a:r>
            <a:r>
              <a:rPr sz="2000" spc="0" dirty="0" smtClean="0">
                <a:latin typeface="Arial Narrow"/>
                <a:cs typeface="Arial Narrow"/>
              </a:rPr>
              <a:t>tà</a:t>
            </a:r>
            <a:r>
              <a:rPr sz="2000" spc="-4" dirty="0" smtClean="0">
                <a:latin typeface="Arial Narrow"/>
                <a:cs typeface="Arial Narrow"/>
              </a:rPr>
              <a:t> </a:t>
            </a:r>
            <a:r>
              <a:rPr sz="2000" spc="4" dirty="0" smtClean="0">
                <a:latin typeface="Arial Narrow"/>
                <a:cs typeface="Arial Narrow"/>
              </a:rPr>
              <a:t>(</a:t>
            </a:r>
            <a:r>
              <a:rPr sz="2000" spc="0" dirty="0" smtClean="0">
                <a:latin typeface="Arial Narrow"/>
                <a:cs typeface="Arial Narrow"/>
              </a:rPr>
              <a:t>I</a:t>
            </a:r>
            <a:r>
              <a:rPr sz="2000" spc="-4" dirty="0" smtClean="0">
                <a:latin typeface="Arial Narrow"/>
                <a:cs typeface="Arial Narrow"/>
              </a:rPr>
              <a:t>SS)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8309" y="5181733"/>
            <a:ext cx="600071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4" dirty="0" smtClean="0">
                <a:latin typeface="Arial Narrow"/>
                <a:cs typeface="Arial Narrow"/>
              </a:rPr>
              <a:t>P</a:t>
            </a:r>
            <a:r>
              <a:rPr sz="1600" spc="-4" dirty="0" smtClean="0">
                <a:latin typeface="Arial Narrow"/>
                <a:cs typeface="Arial Narrow"/>
              </a:rPr>
              <a:t>r</a:t>
            </a:r>
            <a:r>
              <a:rPr sz="1600" spc="4" dirty="0" smtClean="0">
                <a:latin typeface="Arial Narrow"/>
                <a:cs typeface="Arial Narrow"/>
              </a:rPr>
              <a:t>oge</a:t>
            </a:r>
            <a:r>
              <a:rPr sz="1600" spc="-4" dirty="0" smtClean="0">
                <a:latin typeface="Arial Narrow"/>
                <a:cs typeface="Arial Narrow"/>
              </a:rPr>
              <a:t>tt</a:t>
            </a:r>
            <a:r>
              <a:rPr sz="1600" spc="0" dirty="0" smtClean="0">
                <a:latin typeface="Arial Narrow"/>
                <a:cs typeface="Arial Narrow"/>
              </a:rPr>
              <a:t>o</a:t>
            </a:r>
            <a:r>
              <a:rPr sz="1600" spc="-55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g</a:t>
            </a:r>
            <a:r>
              <a:rPr sz="1600" spc="-4" dirty="0" smtClean="0">
                <a:latin typeface="Arial Narrow"/>
                <a:cs typeface="Arial Narrow"/>
              </a:rPr>
              <a:t>r</a:t>
            </a:r>
            <a:r>
              <a:rPr sz="1600" spc="4" dirty="0" smtClean="0">
                <a:latin typeface="Arial Narrow"/>
                <a:cs typeface="Arial Narrow"/>
              </a:rPr>
              <a:t>a</a:t>
            </a:r>
            <a:r>
              <a:rPr sz="1600" spc="-4" dirty="0" smtClean="0">
                <a:latin typeface="Arial Narrow"/>
                <a:cs typeface="Arial Narrow"/>
              </a:rPr>
              <a:t>fi</a:t>
            </a:r>
            <a:r>
              <a:rPr sz="1600" spc="4" dirty="0" smtClean="0">
                <a:latin typeface="Arial Narrow"/>
                <a:cs typeface="Arial Narrow"/>
              </a:rPr>
              <a:t>co</a:t>
            </a:r>
            <a:r>
              <a:rPr sz="1600" spc="0" dirty="0" smtClean="0">
                <a:latin typeface="Arial Narrow"/>
                <a:cs typeface="Arial Narrow"/>
              </a:rPr>
              <a:t>:</a:t>
            </a:r>
            <a:r>
              <a:rPr sz="1600" spc="-62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Se</a:t>
            </a:r>
            <a:r>
              <a:rPr sz="1600" spc="-4" dirty="0" smtClean="0">
                <a:latin typeface="Arial Narrow"/>
                <a:cs typeface="Arial Narrow"/>
              </a:rPr>
              <a:t>r</a:t>
            </a:r>
            <a:r>
              <a:rPr sz="1600" spc="4" dirty="0" smtClean="0">
                <a:latin typeface="Arial Narrow"/>
                <a:cs typeface="Arial Narrow"/>
              </a:rPr>
              <a:t>v</a:t>
            </a:r>
            <a:r>
              <a:rPr sz="1600" spc="-4" dirty="0" smtClean="0">
                <a:latin typeface="Arial Narrow"/>
                <a:cs typeface="Arial Narrow"/>
              </a:rPr>
              <a:t>i</a:t>
            </a:r>
            <a:r>
              <a:rPr sz="1600" spc="4" dirty="0" smtClean="0">
                <a:latin typeface="Arial Narrow"/>
                <a:cs typeface="Arial Narrow"/>
              </a:rPr>
              <a:t>z</a:t>
            </a:r>
            <a:r>
              <a:rPr sz="1600" spc="-4" dirty="0" smtClean="0">
                <a:latin typeface="Arial Narrow"/>
                <a:cs typeface="Arial Narrow"/>
              </a:rPr>
              <a:t>i</a:t>
            </a:r>
            <a:r>
              <a:rPr sz="1600" spc="0" dirty="0" smtClean="0">
                <a:latin typeface="Arial Narrow"/>
                <a:cs typeface="Arial Narrow"/>
              </a:rPr>
              <a:t>o</a:t>
            </a:r>
            <a:r>
              <a:rPr sz="1600" spc="-46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Co</a:t>
            </a:r>
            <a:r>
              <a:rPr sz="1600" spc="0" dirty="0" smtClean="0">
                <a:latin typeface="Arial Narrow"/>
                <a:cs typeface="Arial Narrow"/>
              </a:rPr>
              <a:t>m</a:t>
            </a:r>
            <a:r>
              <a:rPr sz="1600" spc="4" dirty="0" smtClean="0">
                <a:latin typeface="Arial Narrow"/>
                <a:cs typeface="Arial Narrow"/>
              </a:rPr>
              <a:t>un</a:t>
            </a:r>
            <a:r>
              <a:rPr sz="1600" spc="-4" dirty="0" smtClean="0">
                <a:latin typeface="Arial Narrow"/>
                <a:cs typeface="Arial Narrow"/>
              </a:rPr>
              <a:t>i</a:t>
            </a:r>
            <a:r>
              <a:rPr sz="1600" spc="4" dirty="0" smtClean="0">
                <a:latin typeface="Arial Narrow"/>
                <a:cs typeface="Arial Narrow"/>
              </a:rPr>
              <a:t>caz</a:t>
            </a:r>
            <a:r>
              <a:rPr sz="1600" spc="-4" dirty="0" smtClean="0">
                <a:latin typeface="Arial Narrow"/>
                <a:cs typeface="Arial Narrow"/>
              </a:rPr>
              <a:t>i</a:t>
            </a:r>
            <a:r>
              <a:rPr sz="1600" spc="4" dirty="0" smtClean="0">
                <a:latin typeface="Arial Narrow"/>
                <a:cs typeface="Arial Narrow"/>
              </a:rPr>
              <a:t>on</a:t>
            </a:r>
            <a:r>
              <a:rPr sz="1600" spc="0" dirty="0" smtClean="0">
                <a:latin typeface="Arial Narrow"/>
                <a:cs typeface="Arial Narrow"/>
              </a:rPr>
              <a:t>e</a:t>
            </a:r>
            <a:r>
              <a:rPr sz="1600" spc="-140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Sc</a:t>
            </a:r>
            <a:r>
              <a:rPr sz="1600" spc="-4" dirty="0" smtClean="0">
                <a:latin typeface="Arial Narrow"/>
                <a:cs typeface="Arial Narrow"/>
              </a:rPr>
              <a:t>i</a:t>
            </a:r>
            <a:r>
              <a:rPr sz="1600" spc="4" dirty="0" smtClean="0">
                <a:latin typeface="Arial Narrow"/>
                <a:cs typeface="Arial Narrow"/>
              </a:rPr>
              <a:t>en</a:t>
            </a:r>
            <a:r>
              <a:rPr sz="1600" spc="-4" dirty="0" smtClean="0">
                <a:latin typeface="Arial Narrow"/>
                <a:cs typeface="Arial Narrow"/>
              </a:rPr>
              <a:t>tifi</a:t>
            </a:r>
            <a:r>
              <a:rPr sz="1600" spc="4" dirty="0" smtClean="0">
                <a:latin typeface="Arial Narrow"/>
                <a:cs typeface="Arial Narrow"/>
              </a:rPr>
              <a:t>c</a:t>
            </a:r>
            <a:r>
              <a:rPr sz="1600" spc="0" dirty="0" smtClean="0">
                <a:latin typeface="Arial Narrow"/>
                <a:cs typeface="Arial Narrow"/>
              </a:rPr>
              <a:t>a</a:t>
            </a:r>
            <a:r>
              <a:rPr sz="1600" spc="-69" dirty="0" smtClean="0">
                <a:latin typeface="Arial Narrow"/>
                <a:cs typeface="Arial Narrow"/>
              </a:rPr>
              <a:t> </a:t>
            </a:r>
            <a:r>
              <a:rPr sz="1600" spc="0" dirty="0" smtClean="0">
                <a:latin typeface="Arial Narrow"/>
                <a:cs typeface="Arial Narrow"/>
              </a:rPr>
              <a:t>- </a:t>
            </a:r>
            <a:r>
              <a:rPr sz="1600" spc="-4" dirty="0" smtClean="0">
                <a:latin typeface="Arial Narrow"/>
                <a:cs typeface="Arial Narrow"/>
              </a:rPr>
              <a:t>I</a:t>
            </a:r>
            <a:r>
              <a:rPr sz="1600" spc="4" dirty="0" smtClean="0">
                <a:latin typeface="Arial Narrow"/>
                <a:cs typeface="Arial Narrow"/>
              </a:rPr>
              <a:t>s</a:t>
            </a:r>
            <a:r>
              <a:rPr sz="1600" spc="-4" dirty="0" smtClean="0">
                <a:latin typeface="Arial Narrow"/>
                <a:cs typeface="Arial Narrow"/>
              </a:rPr>
              <a:t>tit</a:t>
            </a:r>
            <a:r>
              <a:rPr sz="1600" spc="4" dirty="0" smtClean="0">
                <a:latin typeface="Arial Narrow"/>
                <a:cs typeface="Arial Narrow"/>
              </a:rPr>
              <a:t>u</a:t>
            </a:r>
            <a:r>
              <a:rPr sz="1600" spc="-4" dirty="0" smtClean="0">
                <a:latin typeface="Arial Narrow"/>
                <a:cs typeface="Arial Narrow"/>
              </a:rPr>
              <a:t>t</a:t>
            </a:r>
            <a:r>
              <a:rPr sz="1600" spc="0" dirty="0" smtClean="0">
                <a:latin typeface="Arial Narrow"/>
                <a:cs typeface="Arial Narrow"/>
              </a:rPr>
              <a:t>o</a:t>
            </a:r>
            <a:r>
              <a:rPr sz="1600" spc="-38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Supe</a:t>
            </a:r>
            <a:r>
              <a:rPr sz="1600" spc="-4" dirty="0" smtClean="0">
                <a:latin typeface="Arial Narrow"/>
                <a:cs typeface="Arial Narrow"/>
              </a:rPr>
              <a:t>ri</a:t>
            </a:r>
            <a:r>
              <a:rPr sz="1600" spc="4" dirty="0" smtClean="0">
                <a:latin typeface="Arial Narrow"/>
                <a:cs typeface="Arial Narrow"/>
              </a:rPr>
              <a:t>o</a:t>
            </a:r>
            <a:r>
              <a:rPr sz="1600" spc="-4" dirty="0" smtClean="0">
                <a:latin typeface="Arial Narrow"/>
                <a:cs typeface="Arial Narrow"/>
              </a:rPr>
              <a:t>r</a:t>
            </a:r>
            <a:r>
              <a:rPr sz="1600" spc="0" dirty="0" smtClean="0">
                <a:latin typeface="Arial Narrow"/>
                <a:cs typeface="Arial Narrow"/>
              </a:rPr>
              <a:t>e</a:t>
            </a:r>
            <a:r>
              <a:rPr sz="1600" spc="-81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d</a:t>
            </a:r>
            <a:r>
              <a:rPr sz="1600" spc="0" dirty="0" smtClean="0">
                <a:latin typeface="Arial Narrow"/>
                <a:cs typeface="Arial Narrow"/>
              </a:rPr>
              <a:t>i</a:t>
            </a:r>
            <a:r>
              <a:rPr sz="1600" spc="-20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San</a:t>
            </a:r>
            <a:r>
              <a:rPr sz="1600" spc="-4" dirty="0" smtClean="0">
                <a:latin typeface="Arial Narrow"/>
                <a:cs typeface="Arial Narrow"/>
              </a:rPr>
              <a:t>it</a:t>
            </a:r>
            <a:r>
              <a:rPr sz="1600" spc="0" dirty="0" smtClean="0">
                <a:latin typeface="Arial Narrow"/>
                <a:cs typeface="Arial Narrow"/>
              </a:rPr>
              <a:t>à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08309" y="6050683"/>
            <a:ext cx="3371280" cy="229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5"/>
              </a:lnSpc>
              <a:spcBef>
                <a:spcPts val="87"/>
              </a:spcBef>
            </a:pPr>
            <a:r>
              <a:rPr sz="1600" spc="0" dirty="0" smtClean="0">
                <a:latin typeface="Arial Narrow"/>
                <a:cs typeface="Arial Narrow"/>
              </a:rPr>
              <a:t>©</a:t>
            </a:r>
            <a:r>
              <a:rPr sz="1600" spc="-19" dirty="0" smtClean="0">
                <a:latin typeface="Arial Narrow"/>
                <a:cs typeface="Arial Narrow"/>
              </a:rPr>
              <a:t> </a:t>
            </a:r>
            <a:r>
              <a:rPr sz="1600" spc="-4" dirty="0" smtClean="0">
                <a:latin typeface="Arial Narrow"/>
                <a:cs typeface="Arial Narrow"/>
              </a:rPr>
              <a:t>I</a:t>
            </a:r>
            <a:r>
              <a:rPr sz="1600" spc="4" dirty="0" smtClean="0">
                <a:latin typeface="Arial Narrow"/>
                <a:cs typeface="Arial Narrow"/>
              </a:rPr>
              <a:t>s</a:t>
            </a:r>
            <a:r>
              <a:rPr sz="1600" spc="-4" dirty="0" smtClean="0">
                <a:latin typeface="Arial Narrow"/>
                <a:cs typeface="Arial Narrow"/>
              </a:rPr>
              <a:t>tit</a:t>
            </a:r>
            <a:r>
              <a:rPr sz="1600" spc="4" dirty="0" smtClean="0">
                <a:latin typeface="Arial Narrow"/>
                <a:cs typeface="Arial Narrow"/>
              </a:rPr>
              <a:t>u</a:t>
            </a:r>
            <a:r>
              <a:rPr sz="1600" spc="-4" dirty="0" smtClean="0">
                <a:latin typeface="Arial Narrow"/>
                <a:cs typeface="Arial Narrow"/>
              </a:rPr>
              <a:t>t</a:t>
            </a:r>
            <a:r>
              <a:rPr sz="1600" spc="0" dirty="0" smtClean="0">
                <a:latin typeface="Arial Narrow"/>
                <a:cs typeface="Arial Narrow"/>
              </a:rPr>
              <a:t>o</a:t>
            </a:r>
            <a:r>
              <a:rPr sz="1600" spc="-38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Supe</a:t>
            </a:r>
            <a:r>
              <a:rPr sz="1600" spc="-4" dirty="0" smtClean="0">
                <a:latin typeface="Arial Narrow"/>
                <a:cs typeface="Arial Narrow"/>
              </a:rPr>
              <a:t>ri</a:t>
            </a:r>
            <a:r>
              <a:rPr sz="1600" spc="4" dirty="0" smtClean="0">
                <a:latin typeface="Arial Narrow"/>
                <a:cs typeface="Arial Narrow"/>
              </a:rPr>
              <a:t>o</a:t>
            </a:r>
            <a:r>
              <a:rPr sz="1600" spc="-4" dirty="0" smtClean="0">
                <a:latin typeface="Arial Narrow"/>
                <a:cs typeface="Arial Narrow"/>
              </a:rPr>
              <a:t>r</a:t>
            </a:r>
            <a:r>
              <a:rPr sz="1600" spc="0" dirty="0" smtClean="0">
                <a:latin typeface="Arial Narrow"/>
                <a:cs typeface="Arial Narrow"/>
              </a:rPr>
              <a:t>e</a:t>
            </a:r>
            <a:r>
              <a:rPr sz="1600" spc="-71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d</a:t>
            </a:r>
            <a:r>
              <a:rPr sz="1600" spc="0" dirty="0" smtClean="0">
                <a:latin typeface="Arial Narrow"/>
                <a:cs typeface="Arial Narrow"/>
              </a:rPr>
              <a:t>i</a:t>
            </a:r>
            <a:r>
              <a:rPr sz="1600" spc="-30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San</a:t>
            </a:r>
            <a:r>
              <a:rPr sz="1600" spc="-4" dirty="0" smtClean="0">
                <a:latin typeface="Arial Narrow"/>
                <a:cs typeface="Arial Narrow"/>
              </a:rPr>
              <a:t>it</a:t>
            </a:r>
            <a:r>
              <a:rPr sz="1600" spc="0" dirty="0" smtClean="0">
                <a:latin typeface="Arial Narrow"/>
                <a:cs typeface="Arial Narrow"/>
              </a:rPr>
              <a:t>à</a:t>
            </a:r>
            <a:r>
              <a:rPr sz="1600" spc="-52" dirty="0" smtClean="0">
                <a:latin typeface="Arial Narrow"/>
                <a:cs typeface="Arial Narrow"/>
              </a:rPr>
              <a:t> </a:t>
            </a:r>
            <a:r>
              <a:rPr sz="1600" spc="0" dirty="0" smtClean="0">
                <a:latin typeface="Times New Roman"/>
                <a:cs typeface="Times New Roman"/>
              </a:rPr>
              <a:t>•</a:t>
            </a:r>
            <a:r>
              <a:rPr sz="1600" spc="-163" dirty="0" smtClean="0">
                <a:latin typeface="Times New Roman"/>
                <a:cs typeface="Times New Roman"/>
              </a:rPr>
              <a:t> </a:t>
            </a:r>
            <a:r>
              <a:rPr sz="1600" spc="-4" dirty="0" smtClean="0">
                <a:latin typeface="Arial Narrow"/>
                <a:cs typeface="Arial Narrow"/>
              </a:rPr>
              <a:t>f</a:t>
            </a:r>
            <a:r>
              <a:rPr sz="1600" spc="4" dirty="0" smtClean="0">
                <a:latin typeface="Arial Narrow"/>
                <a:cs typeface="Arial Narrow"/>
              </a:rPr>
              <a:t>ebb</a:t>
            </a:r>
            <a:r>
              <a:rPr sz="1600" spc="-4" dirty="0" smtClean="0">
                <a:latin typeface="Arial Narrow"/>
                <a:cs typeface="Arial Narrow"/>
              </a:rPr>
              <a:t>r</a:t>
            </a:r>
            <a:r>
              <a:rPr sz="1600" spc="4" dirty="0" smtClean="0">
                <a:latin typeface="Arial Narrow"/>
                <a:cs typeface="Arial Narrow"/>
              </a:rPr>
              <a:t>a</a:t>
            </a:r>
            <a:r>
              <a:rPr sz="1600" spc="-4" dirty="0" smtClean="0">
                <a:latin typeface="Arial Narrow"/>
                <a:cs typeface="Arial Narrow"/>
              </a:rPr>
              <a:t>i</a:t>
            </a:r>
            <a:r>
              <a:rPr sz="1600" spc="0" dirty="0" smtClean="0">
                <a:latin typeface="Arial Narrow"/>
                <a:cs typeface="Arial Narrow"/>
              </a:rPr>
              <a:t>o</a:t>
            </a:r>
            <a:r>
              <a:rPr sz="1600" spc="-72" dirty="0" smtClean="0">
                <a:latin typeface="Arial Narrow"/>
                <a:cs typeface="Arial Narrow"/>
              </a:rPr>
              <a:t> </a:t>
            </a:r>
            <a:r>
              <a:rPr sz="1600" spc="4" dirty="0" smtClean="0">
                <a:latin typeface="Arial Narrow"/>
                <a:cs typeface="Arial Narrow"/>
              </a:rPr>
              <a:t>2020</a:t>
            </a:r>
            <a:endParaRPr sz="1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/>
          <p:nvPr/>
        </p:nvSpPr>
        <p:spPr>
          <a:xfrm>
            <a:off x="274320" y="2154936"/>
            <a:ext cx="1243150" cy="14051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algn="r">
              <a:lnSpc>
                <a:spcPct val="95621"/>
              </a:lnSpc>
              <a:spcBef>
                <a:spcPts val="2260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La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4320" y="2944367"/>
            <a:ext cx="1286411" cy="14051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43718">
              <a:lnSpc>
                <a:spcPts val="1000"/>
              </a:lnSpc>
            </a:pPr>
            <a:endParaRPr sz="1000"/>
          </a:p>
          <a:p>
            <a:pPr marL="907200">
              <a:lnSpc>
                <a:spcPct val="100020"/>
              </a:lnSpc>
              <a:spcBef>
                <a:spcPts val="1147"/>
              </a:spcBef>
            </a:pP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v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1939" y="3756660"/>
            <a:ext cx="1282309" cy="14051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algn="r">
              <a:lnSpc>
                <a:spcPct val="95621"/>
              </a:lnSpc>
              <a:spcBef>
                <a:spcPts val="2366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23559" y="2154936"/>
            <a:ext cx="1293858" cy="14051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  <a:spcBef>
                <a:spcPts val="3"/>
              </a:spcBef>
            </a:pPr>
            <a:endParaRPr sz="650"/>
          </a:p>
          <a:p>
            <a:pPr marR="80729" algn="r">
              <a:lnSpc>
                <a:spcPct val="95621"/>
              </a:lnSpc>
              <a:spcBef>
                <a:spcPts val="2000"/>
              </a:spcBef>
            </a:pP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endParaRPr sz="2000">
              <a:latin typeface="Arial Narrow"/>
              <a:cs typeface="Arial Narrow"/>
            </a:endParaRPr>
          </a:p>
          <a:p>
            <a:pPr algn="r">
              <a:lnSpc>
                <a:spcPct val="95621"/>
              </a:lnSpc>
              <a:spcBef>
                <a:spcPts val="105"/>
              </a:spcBef>
            </a:pP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851915"/>
            <a:ext cx="6903720" cy="635508"/>
          </a:xfrm>
          <a:custGeom>
            <a:avLst/>
            <a:gdLst/>
            <a:ahLst/>
            <a:cxnLst/>
            <a:rect l="l" t="t" r="r" b="b"/>
            <a:pathLst>
              <a:path w="6903720" h="635508">
                <a:moveTo>
                  <a:pt x="0" y="635508"/>
                </a:moveTo>
                <a:lnTo>
                  <a:pt x="6903720" y="635508"/>
                </a:lnTo>
                <a:lnTo>
                  <a:pt x="6903720" y="0"/>
                </a:lnTo>
                <a:lnTo>
                  <a:pt x="0" y="0"/>
                </a:lnTo>
                <a:lnTo>
                  <a:pt x="0" y="635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4612" y="2042160"/>
            <a:ext cx="11495532" cy="4640580"/>
          </a:xfrm>
          <a:custGeom>
            <a:avLst/>
            <a:gdLst/>
            <a:ahLst/>
            <a:cxnLst/>
            <a:rect l="l" t="t" r="r" b="b"/>
            <a:pathLst>
              <a:path w="11495532" h="4640580">
                <a:moveTo>
                  <a:pt x="0" y="0"/>
                </a:moveTo>
                <a:lnTo>
                  <a:pt x="0" y="4640580"/>
                </a:lnTo>
                <a:lnTo>
                  <a:pt x="11495532" y="4640580"/>
                </a:lnTo>
                <a:lnTo>
                  <a:pt x="11495532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8327" y="251459"/>
            <a:ext cx="3153156" cy="853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320" y="2154936"/>
            <a:ext cx="1156715" cy="1405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4320" y="2944367"/>
            <a:ext cx="1156715" cy="14051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1939" y="3756660"/>
            <a:ext cx="1156715" cy="1405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4320" y="4491227"/>
            <a:ext cx="1156715" cy="14051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1939" y="5239512"/>
            <a:ext cx="1156715" cy="14051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23559" y="2154936"/>
            <a:ext cx="1156715" cy="14051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47944" y="2944367"/>
            <a:ext cx="1156715" cy="14051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55563" y="3700272"/>
            <a:ext cx="1156715" cy="14051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47944" y="4468368"/>
            <a:ext cx="1156715" cy="14051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34583" y="5263895"/>
            <a:ext cx="1411223" cy="14051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3068" y="775715"/>
            <a:ext cx="10578082" cy="1170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65517" y="430242"/>
            <a:ext cx="952856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70"/>
              </a:lnSpc>
              <a:spcBef>
                <a:spcPts val="148"/>
              </a:spcBef>
            </a:pPr>
            <a:r>
              <a:rPr sz="2800" b="1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nuo</a:t>
            </a:r>
            <a:r>
              <a:rPr sz="2800" b="1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28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9258" y="430242"/>
            <a:ext cx="1744908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70"/>
              </a:lnSpc>
              <a:spcBef>
                <a:spcPts val="148"/>
              </a:spcBef>
            </a:pPr>
            <a:r>
              <a:rPr sz="2800" b="1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800" b="1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800" b="1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800" b="1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</a:t>
            </a:r>
            <a:r>
              <a:rPr sz="2800" b="1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av</a:t>
            </a:r>
            <a:r>
              <a:rPr sz="28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800" b="1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800" b="1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88662" y="2814597"/>
            <a:ext cx="3357185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d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isi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nfettanti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ba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di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cl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o 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ol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88257" y="3539754"/>
            <a:ext cx="3692365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000" spc="-25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ono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di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 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nfe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zi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oni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 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ato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ute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9194" y="3571966"/>
            <a:ext cx="3892785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di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ma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ato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ssis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2000" spc="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one ma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ate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69194" y="4305967"/>
            <a:ext cx="2839069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ll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C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na non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ono</a:t>
            </a:r>
            <a:r>
              <a:rPr sz="2000" spc="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9194" y="5118356"/>
            <a:ext cx="179645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46531" y="5118356"/>
            <a:ext cx="3853832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ei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nato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ll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C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na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da meno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di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14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ni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9194" y="5954924"/>
            <a:ext cx="155639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69578" y="5954924"/>
            <a:ext cx="1313773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ona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8820" y="5972023"/>
            <a:ext cx="179645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6376" y="5972023"/>
            <a:ext cx="3267133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55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eno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he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ano</a:t>
            </a:r>
            <a:r>
              <a:rPr sz="2000" spc="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sc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tti dal med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4612" y="2042160"/>
            <a:ext cx="11495532" cy="46405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  <a:spcBef>
                <a:spcPts val="42"/>
              </a:spcBef>
            </a:pPr>
            <a:endParaRPr sz="650"/>
          </a:p>
          <a:p>
            <a:pPr marL="319989">
              <a:lnSpc>
                <a:spcPts val="3648"/>
              </a:lnSpc>
              <a:spcBef>
                <a:spcPts val="2000"/>
              </a:spcBef>
            </a:pPr>
            <a:r>
              <a:rPr sz="6600" b="1" spc="0" baseline="-18486" dirty="0" smtClean="0">
                <a:solidFill>
                  <a:srgbClr val="FFFFFF"/>
                </a:solidFill>
                <a:latin typeface="Arial Narrow"/>
                <a:cs typeface="Arial Narrow"/>
              </a:rPr>
              <a:t>1   </a:t>
            </a:r>
            <a:r>
              <a:rPr sz="6600" b="1" spc="29" baseline="-18486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-4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3000" spc="0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ati</a:t>
            </a:r>
            <a:r>
              <a:rPr sz="3000" spc="-4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 s</a:t>
            </a:r>
            <a:r>
              <a:rPr sz="3000" spc="0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000" spc="-4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ss</a:t>
            </a:r>
            <a:r>
              <a:rPr sz="3000" spc="0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000" spc="19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-4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000" spc="0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e mani                                               </a:t>
            </a:r>
            <a:r>
              <a:rPr sz="3000" spc="236" baseline="-174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600" b="1" spc="0" baseline="-18486" dirty="0" smtClean="0">
                <a:solidFill>
                  <a:srgbClr val="FFFFFF"/>
                </a:solidFill>
                <a:latin typeface="Arial Narrow"/>
                <a:cs typeface="Arial Narrow"/>
              </a:rPr>
              <a:t>6  </a:t>
            </a:r>
            <a:r>
              <a:rPr sz="6600" b="1" spc="703" baseline="-18486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lisc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upe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2000">
              <a:latin typeface="Arial Narrow"/>
              <a:cs typeface="Arial Narrow"/>
            </a:endParaRPr>
          </a:p>
          <a:p>
            <a:pPr marL="319989">
              <a:lnSpc>
                <a:spcPts val="3148"/>
              </a:lnSpc>
              <a:spcBef>
                <a:spcPts val="2561"/>
              </a:spcBef>
            </a:pPr>
            <a:r>
              <a:rPr sz="6600" b="1" spc="0" baseline="-25088" dirty="0" smtClean="0">
                <a:solidFill>
                  <a:srgbClr val="FFFFFF"/>
                </a:solidFill>
                <a:latin typeface="Arial Narrow"/>
                <a:cs typeface="Arial Narrow"/>
              </a:rPr>
              <a:t>2   </a:t>
            </a:r>
            <a:r>
              <a:rPr sz="6600" b="1" spc="114" baseline="-25088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ta</a:t>
            </a:r>
            <a:r>
              <a:rPr sz="2000" spc="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 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ontatto</a:t>
            </a:r>
            <a:r>
              <a:rPr sz="2000" spc="-2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vvici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nato</a:t>
            </a:r>
            <a:r>
              <a:rPr sz="2000" spc="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on</a:t>
            </a:r>
            <a:r>
              <a:rPr sz="2000" spc="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one                   </a:t>
            </a:r>
            <a:r>
              <a:rPr sz="2000" spc="8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600" b="1" spc="0" baseline="-25088" dirty="0" smtClean="0">
                <a:solidFill>
                  <a:srgbClr val="FFFFFF"/>
                </a:solidFill>
                <a:latin typeface="Arial Narrow"/>
                <a:cs typeface="Arial Narrow"/>
              </a:rPr>
              <a:t>7 </a:t>
            </a:r>
            <a:r>
              <a:rPr sz="6600" b="1" spc="419" baseline="-25088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000" spc="361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000" spc="-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a ma</a:t>
            </a:r>
            <a:r>
              <a:rPr sz="3000" spc="-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sc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he</a:t>
            </a:r>
            <a:r>
              <a:rPr sz="3000" spc="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000" spc="-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na</a:t>
            </a:r>
            <a:r>
              <a:rPr sz="3000" spc="9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-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000" spc="-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000" spc="-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000" spc="9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-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000" spc="-4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000" spc="0" baseline="-7262" dirty="0" smtClean="0">
                <a:solidFill>
                  <a:srgbClr val="FFFFFF"/>
                </a:solidFill>
                <a:latin typeface="Arial Narrow"/>
                <a:cs typeface="Arial Narrow"/>
              </a:rPr>
              <a:t>petti</a:t>
            </a:r>
            <a:endParaRPr sz="2000">
              <a:latin typeface="Arial Narrow"/>
              <a:cs typeface="Arial Narrow"/>
            </a:endParaRPr>
          </a:p>
          <a:p>
            <a:pPr marL="327266">
              <a:lnSpc>
                <a:spcPts val="3248"/>
              </a:lnSpc>
              <a:spcBef>
                <a:spcPts val="2784"/>
              </a:spcBef>
            </a:pPr>
            <a:r>
              <a:rPr sz="6600" b="1" spc="0" baseline="-29709" dirty="0" smtClean="0">
                <a:solidFill>
                  <a:srgbClr val="FFFFFF"/>
                </a:solidFill>
                <a:latin typeface="Arial Narrow"/>
                <a:cs typeface="Arial Narrow"/>
              </a:rPr>
              <a:t>3   </a:t>
            </a:r>
            <a:r>
              <a:rPr sz="6600" b="1" spc="249" baseline="-2970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n to</a:t>
            </a:r>
            <a:r>
              <a:rPr sz="3000" spc="-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cc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000" spc="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ti o</a:t>
            </a:r>
            <a:r>
              <a:rPr sz="3000" spc="-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cc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3000" spc="-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, na</a:t>
            </a:r>
            <a:r>
              <a:rPr sz="3000" spc="-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000" spc="9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000" spc="-1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bo</a:t>
            </a:r>
            <a:r>
              <a:rPr sz="3000" spc="-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cc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000" spc="19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-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on </a:t>
            </a:r>
            <a:r>
              <a:rPr sz="3000" spc="-4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000" spc="0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e mani           </a:t>
            </a:r>
            <a:r>
              <a:rPr sz="3000" spc="139" baseline="-4647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600" b="1" spc="0" baseline="-23767" dirty="0" smtClean="0">
                <a:solidFill>
                  <a:srgbClr val="FFFFFF"/>
                </a:solidFill>
                <a:latin typeface="Arial Narrow"/>
                <a:cs typeface="Arial Narrow"/>
              </a:rPr>
              <a:t>8 </a:t>
            </a:r>
            <a:r>
              <a:rPr sz="6600" b="1" spc="359" baseline="-23767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  </a:t>
            </a:r>
            <a:r>
              <a:rPr sz="2000" spc="8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odotti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DE IN</a:t>
            </a:r>
            <a:r>
              <a:rPr sz="20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CHINA</a:t>
            </a:r>
            <a:r>
              <a:rPr sz="2000" spc="-1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i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pa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hi</a:t>
            </a:r>
            <a:r>
              <a:rPr sz="2000" spc="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uti</a:t>
            </a:r>
            <a:endParaRPr sz="2000">
              <a:latin typeface="Arial Narrow"/>
              <a:cs typeface="Arial Narrow"/>
            </a:endParaRPr>
          </a:p>
          <a:p>
            <a:pPr marL="319987">
              <a:lnSpc>
                <a:spcPts val="3598"/>
              </a:lnSpc>
              <a:spcBef>
                <a:spcPts val="2797"/>
              </a:spcBef>
            </a:pPr>
            <a:r>
              <a:rPr sz="6600" b="1" spc="0" baseline="-21787" dirty="0" smtClean="0">
                <a:solidFill>
                  <a:srgbClr val="FFFFFF"/>
                </a:solidFill>
                <a:latin typeface="Arial Narrow"/>
                <a:cs typeface="Arial Narrow"/>
              </a:rPr>
              <a:t>4 </a:t>
            </a:r>
            <a:r>
              <a:rPr sz="6600" b="1" spc="214" baseline="-21787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C    </a:t>
            </a:r>
            <a:r>
              <a:rPr sz="3000" spc="10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i bo</a:t>
            </a:r>
            <a:r>
              <a:rPr sz="3000" spc="-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cc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000" spc="9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000" spc="-1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na</a:t>
            </a:r>
            <a:r>
              <a:rPr sz="3000" spc="-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000" spc="9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-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000" spc="-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ta</a:t>
            </a:r>
            <a:r>
              <a:rPr sz="3000" spc="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nut</a:t>
            </a:r>
            <a:r>
              <a:rPr sz="3000" spc="-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isc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000" spc="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o to</a:t>
            </a:r>
            <a:r>
              <a:rPr sz="3000" spc="-4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ssisc</a:t>
            </a:r>
            <a:r>
              <a:rPr sz="3000" spc="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i             </a:t>
            </a:r>
            <a:r>
              <a:rPr sz="3000" spc="370" baseline="-3195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600" b="1" spc="0" baseline="-19146" dirty="0" smtClean="0">
                <a:solidFill>
                  <a:srgbClr val="FFFFFF"/>
                </a:solidFill>
                <a:latin typeface="Arial Narrow"/>
                <a:cs typeface="Arial Narrow"/>
              </a:rPr>
              <a:t>9 </a:t>
            </a:r>
            <a:r>
              <a:rPr sz="6600" b="1" spc="419" baseline="-19146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C     atta</a:t>
            </a:r>
            <a:r>
              <a:rPr sz="2000" spc="-25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2000" b="1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num</a:t>
            </a:r>
            <a:r>
              <a:rPr sz="20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b="1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000" b="1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ve</a:t>
            </a:r>
            <a:r>
              <a:rPr sz="2000" b="1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b="1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20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b="1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1500</a:t>
            </a:r>
            <a:r>
              <a:rPr sz="2000" b="1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hai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febb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to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ss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2000">
              <a:latin typeface="Arial Narrow"/>
              <a:cs typeface="Arial Narrow"/>
            </a:endParaRPr>
          </a:p>
          <a:p>
            <a:pPr marL="327266">
              <a:lnSpc>
                <a:spcPts val="4248"/>
              </a:lnSpc>
              <a:spcBef>
                <a:spcPts val="2472"/>
              </a:spcBef>
            </a:pPr>
            <a:r>
              <a:rPr sz="6600" b="1" spc="0" baseline="-10563" dirty="0" smtClean="0">
                <a:solidFill>
                  <a:srgbClr val="FFFFFF"/>
                </a:solidFill>
                <a:latin typeface="Arial Narrow"/>
                <a:cs typeface="Arial Narrow"/>
              </a:rPr>
              <a:t>5 </a:t>
            </a:r>
            <a:r>
              <a:rPr sz="6600" b="1" spc="154" baseline="-10563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    p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ende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fa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ma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ant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ivi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né ant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ot</a:t>
            </a:r>
            <a:r>
              <a:rPr sz="20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ici</a:t>
            </a:r>
            <a:r>
              <a:rPr sz="20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       </a:t>
            </a:r>
            <a:r>
              <a:rPr sz="2000" spc="43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600" b="1" spc="-4" baseline="-13204" dirty="0" smtClean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6600" b="1" spc="0" baseline="-13204" dirty="0" smtClean="0">
                <a:solidFill>
                  <a:srgbClr val="FFFFFF"/>
                </a:solidFill>
                <a:latin typeface="Arial Narrow"/>
                <a:cs typeface="Arial Narrow"/>
              </a:rPr>
              <a:t>0 </a:t>
            </a:r>
            <a:r>
              <a:rPr sz="6600" b="1" spc="99" baseline="-1320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3000" spc="-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000" spc="-1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000" spc="-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ma</a:t>
            </a:r>
            <a:r>
              <a:rPr sz="3000" spc="-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000" spc="-9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da </a:t>
            </a:r>
            <a:r>
              <a:rPr sz="3000" spc="-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ompagn</a:t>
            </a:r>
            <a:r>
              <a:rPr sz="3000" spc="-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a non</a:t>
            </a:r>
            <a:r>
              <a:rPr sz="3000" spc="-1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000" spc="-4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000" spc="-25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000" spc="0" baseline="4357" dirty="0" smtClean="0">
                <a:solidFill>
                  <a:srgbClr val="FFFFFF"/>
                </a:solidFill>
                <a:latin typeface="Arial Narrow"/>
                <a:cs typeface="Arial Narrow"/>
              </a:rPr>
              <a:t>fondono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316992"/>
            <a:ext cx="1983166" cy="2365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algn="r">
              <a:lnSpc>
                <a:spcPct val="95621"/>
              </a:lnSpc>
              <a:spcBef>
                <a:spcPts val="4063"/>
              </a:spcBef>
            </a:pPr>
            <a:r>
              <a:rPr sz="4400" spc="-4" dirty="0" smtClean="0">
                <a:latin typeface="Arial Narrow"/>
                <a:cs typeface="Arial Narrow"/>
              </a:rPr>
              <a:t>L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7472" y="2435352"/>
            <a:ext cx="11497056" cy="4215384"/>
          </a:xfrm>
          <a:custGeom>
            <a:avLst/>
            <a:gdLst/>
            <a:ahLst/>
            <a:cxnLst/>
            <a:rect l="l" t="t" r="r" b="b"/>
            <a:pathLst>
              <a:path w="11497056" h="4215384">
                <a:moveTo>
                  <a:pt x="0" y="0"/>
                </a:moveTo>
                <a:lnTo>
                  <a:pt x="0" y="4215384"/>
                </a:lnTo>
                <a:lnTo>
                  <a:pt x="11497056" y="4215384"/>
                </a:lnTo>
                <a:lnTo>
                  <a:pt x="11497056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52868"/>
            <a:ext cx="6932676" cy="1077455"/>
          </a:xfrm>
          <a:custGeom>
            <a:avLst/>
            <a:gdLst/>
            <a:ahLst/>
            <a:cxnLst/>
            <a:rect l="l" t="t" r="r" b="b"/>
            <a:pathLst>
              <a:path w="6932676" h="1077455">
                <a:moveTo>
                  <a:pt x="0" y="1077455"/>
                </a:moveTo>
                <a:lnTo>
                  <a:pt x="6932676" y="1077455"/>
                </a:lnTo>
                <a:lnTo>
                  <a:pt x="6932676" y="0"/>
                </a:lnTo>
                <a:lnTo>
                  <a:pt x="0" y="0"/>
                </a:lnTo>
                <a:lnTo>
                  <a:pt x="0" y="10774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316992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810797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1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7943" y="1014951"/>
            <a:ext cx="4262682" cy="584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05"/>
              </a:lnSpc>
              <a:spcBef>
                <a:spcPts val="230"/>
              </a:spcBef>
            </a:pP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v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pe</a:t>
            </a:r>
            <a:r>
              <a:rPr sz="4400" spc="4" dirty="0" smtClean="0">
                <a:latin typeface="Arial Narrow"/>
                <a:cs typeface="Arial Narrow"/>
              </a:rPr>
              <a:t>ss</a:t>
            </a:r>
            <a:r>
              <a:rPr sz="4400" spc="0" dirty="0" smtClean="0">
                <a:latin typeface="Arial Narrow"/>
                <a:cs typeface="Arial Narrow"/>
              </a:rPr>
              <a:t>o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le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ani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7472" y="2435352"/>
            <a:ext cx="11497056" cy="42153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718968" marR="3098784">
              <a:lnSpc>
                <a:spcPct val="99924"/>
              </a:lnSpc>
              <a:spcBef>
                <a:spcPts val="3183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lavaggi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disin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dell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decisiv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eveni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l’in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ezione.</a:t>
            </a:r>
            <a:endParaRPr sz="3200">
              <a:latin typeface="Arial Narrow"/>
              <a:cs typeface="Arial Narrow"/>
            </a:endParaRPr>
          </a:p>
          <a:p>
            <a:pPr marL="718968" marR="873896">
              <a:lnSpc>
                <a:spcPts val="3671"/>
              </a:lnSpc>
              <a:spcBef>
                <a:spcPts val="605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vann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lava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acqu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sapon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0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secondi. </a:t>
            </a:r>
            <a:endParaRPr sz="3200">
              <a:latin typeface="Arial Narrow"/>
              <a:cs typeface="Arial Narrow"/>
            </a:endParaRPr>
          </a:p>
          <a:p>
            <a:pPr marL="718968" marR="873896">
              <a:lnSpc>
                <a:spcPts val="3671"/>
              </a:lnSpc>
              <a:spcBef>
                <a:spcPts val="466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disponibil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acqu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sapone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è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possibil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ilizza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 </a:t>
            </a:r>
            <a:endParaRPr sz="3200">
              <a:latin typeface="Arial Narrow"/>
              <a:cs typeface="Arial Narrow"/>
            </a:endParaRPr>
          </a:p>
          <a:p>
            <a:pPr marL="718968" marR="873896">
              <a:lnSpc>
                <a:spcPts val="3671"/>
              </a:lnSpc>
              <a:spcBef>
                <a:spcPts val="466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disin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te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bas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60%.</a:t>
            </a:r>
            <a:endParaRPr sz="3200">
              <a:latin typeface="Arial Narrow"/>
              <a:cs typeface="Arial Narrow"/>
            </a:endParaRPr>
          </a:p>
          <a:p>
            <a:pPr marL="718968">
              <a:lnSpc>
                <a:spcPct val="95621"/>
              </a:lnSpc>
              <a:spcBef>
                <a:spcPts val="771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Lava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eli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316992"/>
            <a:ext cx="2034062" cy="26111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algn="r">
              <a:lnSpc>
                <a:spcPct val="95621"/>
              </a:lnSpc>
              <a:spcBef>
                <a:spcPts val="4063"/>
              </a:spcBef>
            </a:pPr>
            <a:r>
              <a:rPr sz="4400" spc="4" dirty="0" smtClean="0">
                <a:latin typeface="Arial Narrow"/>
                <a:cs typeface="Arial Narrow"/>
              </a:rPr>
              <a:t>E</a:t>
            </a:r>
            <a:endParaRPr sz="4400">
              <a:latin typeface="Arial Narrow"/>
              <a:cs typeface="Arial Narrow"/>
            </a:endParaRPr>
          </a:p>
          <a:p>
            <a:pPr marR="50897" algn="r">
              <a:lnSpc>
                <a:spcPts val="4935"/>
              </a:lnSpc>
              <a:spcBef>
                <a:spcPts val="5758"/>
              </a:spcBef>
            </a:pPr>
            <a:r>
              <a:rPr sz="6600" spc="-4" baseline="-1980" dirty="0" smtClean="0">
                <a:latin typeface="Arial Narrow"/>
                <a:cs typeface="Arial Narrow"/>
              </a:rPr>
              <a:t>d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674364"/>
            <a:ext cx="11323320" cy="2747772"/>
          </a:xfrm>
          <a:custGeom>
            <a:avLst/>
            <a:gdLst/>
            <a:ahLst/>
            <a:cxnLst/>
            <a:rect l="l" t="t" r="r" b="b"/>
            <a:pathLst>
              <a:path w="11323320" h="2747772">
                <a:moveTo>
                  <a:pt x="0" y="0"/>
                </a:moveTo>
                <a:lnTo>
                  <a:pt x="0" y="2747772"/>
                </a:lnTo>
                <a:lnTo>
                  <a:pt x="11323320" y="2747772"/>
                </a:lnTo>
                <a:lnTo>
                  <a:pt x="11323320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52868"/>
            <a:ext cx="8299704" cy="2430767"/>
          </a:xfrm>
          <a:custGeom>
            <a:avLst/>
            <a:gdLst/>
            <a:ahLst/>
            <a:cxnLst/>
            <a:rect l="l" t="t" r="r" b="b"/>
            <a:pathLst>
              <a:path w="8299704" h="2430767">
                <a:moveTo>
                  <a:pt x="0" y="2430767"/>
                </a:moveTo>
                <a:lnTo>
                  <a:pt x="8299704" y="2430767"/>
                </a:lnTo>
                <a:lnTo>
                  <a:pt x="8299704" y="0"/>
                </a:lnTo>
                <a:lnTo>
                  <a:pt x="0" y="0"/>
                </a:lnTo>
                <a:lnTo>
                  <a:pt x="0" y="2430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316992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810797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2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3456" y="1014951"/>
            <a:ext cx="5945537" cy="19259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9200" marR="83896">
              <a:lnSpc>
                <a:spcPts val="4615"/>
              </a:lnSpc>
              <a:spcBef>
                <a:spcPts val="230"/>
              </a:spcBef>
            </a:pPr>
            <a:r>
              <a:rPr sz="4400" spc="4" dirty="0" smtClean="0">
                <a:latin typeface="Arial Narrow"/>
                <a:cs typeface="Arial Narrow"/>
              </a:rPr>
              <a:t>vit</a:t>
            </a:r>
            <a:r>
              <a:rPr sz="4400" spc="0" dirty="0" smtClean="0">
                <a:latin typeface="Arial Narrow"/>
                <a:cs typeface="Arial Narrow"/>
              </a:rPr>
              <a:t>a</a:t>
            </a:r>
            <a:r>
              <a:rPr sz="4400" spc="-2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i</a:t>
            </a:r>
            <a:r>
              <a:rPr sz="4400" spc="0" dirty="0" smtClean="0">
                <a:latin typeface="Arial Narrow"/>
                <a:cs typeface="Arial Narrow"/>
              </a:rPr>
              <a:t>l 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on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tt</a:t>
            </a:r>
            <a:r>
              <a:rPr sz="4400" spc="0" dirty="0" smtClean="0">
                <a:latin typeface="Arial Narrow"/>
                <a:cs typeface="Arial Narrow"/>
              </a:rPr>
              <a:t>o</a:t>
            </a:r>
            <a:r>
              <a:rPr sz="4400" spc="-9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r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vvici</a:t>
            </a:r>
            <a:r>
              <a:rPr sz="4400" spc="-9" dirty="0" smtClean="0">
                <a:latin typeface="Arial Narrow"/>
                <a:cs typeface="Arial Narrow"/>
              </a:rPr>
              <a:t>n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to</a:t>
            </a:r>
            <a:endParaRPr sz="4400">
              <a:latin typeface="Arial Narrow"/>
              <a:cs typeface="Arial Narrow"/>
            </a:endParaRPr>
          </a:p>
          <a:p>
            <a:pPr marL="12700" marR="83896">
              <a:lnSpc>
                <a:spcPct val="95621"/>
              </a:lnSpc>
            </a:pP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0" dirty="0" smtClean="0">
                <a:latin typeface="Arial Narrow"/>
                <a:cs typeface="Arial Narrow"/>
              </a:rPr>
              <a:t>n </a:t>
            </a:r>
            <a:r>
              <a:rPr sz="4400" spc="-4" dirty="0" smtClean="0">
                <a:latin typeface="Arial Narrow"/>
                <a:cs typeface="Arial Narrow"/>
              </a:rPr>
              <a:t>per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on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25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h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-54" dirty="0" smtClean="0">
                <a:latin typeface="Arial Narrow"/>
                <a:cs typeface="Arial Narrow"/>
              </a:rPr>
              <a:t>f</a:t>
            </a:r>
            <a:r>
              <a:rPr sz="4400" spc="4" dirty="0" smtClean="0">
                <a:latin typeface="Arial Narrow"/>
                <a:cs typeface="Arial Narrow"/>
              </a:rPr>
              <a:t>f</a:t>
            </a:r>
            <a:r>
              <a:rPr sz="4400" spc="-4" dirty="0" smtClean="0">
                <a:latin typeface="Arial Narrow"/>
                <a:cs typeface="Arial Narrow"/>
              </a:rPr>
              <a:t>rono</a:t>
            </a:r>
            <a:endParaRPr sz="4400">
              <a:latin typeface="Arial Narrow"/>
              <a:cs typeface="Arial Narrow"/>
            </a:endParaRPr>
          </a:p>
          <a:p>
            <a:pPr marL="267185">
              <a:lnSpc>
                <a:spcPts val="5035"/>
              </a:lnSpc>
              <a:spcBef>
                <a:spcPts val="481"/>
              </a:spcBef>
            </a:pPr>
            <a:r>
              <a:rPr sz="6600" spc="0" baseline="-1320" dirty="0" smtClean="0">
                <a:latin typeface="Arial Narrow"/>
                <a:cs typeface="Arial Narrow"/>
              </a:rPr>
              <a:t>i i</a:t>
            </a:r>
            <a:r>
              <a:rPr sz="6600" spc="-4" baseline="-1320" dirty="0" smtClean="0">
                <a:latin typeface="Arial Narrow"/>
                <a:cs typeface="Arial Narrow"/>
              </a:rPr>
              <a:t>n</a:t>
            </a:r>
            <a:r>
              <a:rPr sz="6600" spc="4" baseline="-1320" dirty="0" smtClean="0">
                <a:latin typeface="Arial Narrow"/>
                <a:cs typeface="Arial Narrow"/>
              </a:rPr>
              <a:t>f</a:t>
            </a:r>
            <a:r>
              <a:rPr sz="6600" spc="-4" baseline="-1320" dirty="0" smtClean="0">
                <a:latin typeface="Arial Narrow"/>
                <a:cs typeface="Arial Narrow"/>
              </a:rPr>
              <a:t>e</a:t>
            </a:r>
            <a:r>
              <a:rPr sz="6600" spc="4" baseline="-1320" dirty="0" smtClean="0">
                <a:latin typeface="Arial Narrow"/>
                <a:cs typeface="Arial Narrow"/>
              </a:rPr>
              <a:t>z</a:t>
            </a:r>
            <a:r>
              <a:rPr sz="6600" spc="0" baseline="-1320" dirty="0" smtClean="0">
                <a:latin typeface="Arial Narrow"/>
                <a:cs typeface="Arial Narrow"/>
              </a:rPr>
              <a:t>i</a:t>
            </a:r>
            <a:r>
              <a:rPr sz="6600" spc="-4" baseline="-1320" dirty="0" smtClean="0">
                <a:latin typeface="Arial Narrow"/>
                <a:cs typeface="Arial Narrow"/>
              </a:rPr>
              <a:t>on</a:t>
            </a:r>
            <a:r>
              <a:rPr sz="6600" spc="0" baseline="-1320" dirty="0" smtClean="0">
                <a:latin typeface="Arial Narrow"/>
                <a:cs typeface="Arial Narrow"/>
              </a:rPr>
              <a:t>i </a:t>
            </a:r>
            <a:r>
              <a:rPr sz="6600" spc="-4" baseline="-1320" dirty="0" smtClean="0">
                <a:latin typeface="Arial Narrow"/>
                <a:cs typeface="Arial Narrow"/>
              </a:rPr>
              <a:t>re</a:t>
            </a:r>
            <a:r>
              <a:rPr sz="6600" spc="4" baseline="-1320" dirty="0" smtClean="0">
                <a:latin typeface="Arial Narrow"/>
                <a:cs typeface="Arial Narrow"/>
              </a:rPr>
              <a:t>s</a:t>
            </a:r>
            <a:r>
              <a:rPr sz="6600" spc="-4" baseline="-1320" dirty="0" smtClean="0">
                <a:latin typeface="Arial Narrow"/>
                <a:cs typeface="Arial Narrow"/>
              </a:rPr>
              <a:t>p</a:t>
            </a:r>
            <a:r>
              <a:rPr sz="6600" spc="0" baseline="-1320" dirty="0" smtClean="0">
                <a:latin typeface="Arial Narrow"/>
                <a:cs typeface="Arial Narrow"/>
              </a:rPr>
              <a:t>i</a:t>
            </a:r>
            <a:r>
              <a:rPr sz="6600" spc="-4" baseline="-1320" dirty="0" smtClean="0">
                <a:latin typeface="Arial Narrow"/>
                <a:cs typeface="Arial Narrow"/>
              </a:rPr>
              <a:t>ra</a:t>
            </a:r>
            <a:r>
              <a:rPr sz="6600" spc="4" baseline="-1320" dirty="0" smtClean="0">
                <a:latin typeface="Arial Narrow"/>
                <a:cs typeface="Arial Narrow"/>
              </a:rPr>
              <a:t>t</a:t>
            </a:r>
            <a:r>
              <a:rPr sz="6600" spc="-4" baseline="-1320" dirty="0" smtClean="0">
                <a:latin typeface="Arial Narrow"/>
                <a:cs typeface="Arial Narrow"/>
              </a:rPr>
              <a:t>or</a:t>
            </a:r>
            <a:r>
              <a:rPr sz="6600" spc="0" baseline="-1320" dirty="0" smtClean="0">
                <a:latin typeface="Arial Narrow"/>
                <a:cs typeface="Arial Narrow"/>
              </a:rPr>
              <a:t>ie</a:t>
            </a:r>
            <a:r>
              <a:rPr sz="6600" spc="9" baseline="-1320" dirty="0" smtClean="0">
                <a:latin typeface="Arial Narrow"/>
                <a:cs typeface="Arial Narrow"/>
              </a:rPr>
              <a:t> </a:t>
            </a:r>
            <a:r>
              <a:rPr sz="6600" spc="-4" baseline="-1320" dirty="0" smtClean="0">
                <a:latin typeface="Arial Narrow"/>
                <a:cs typeface="Arial Narrow"/>
              </a:rPr>
              <a:t>a</a:t>
            </a:r>
            <a:r>
              <a:rPr sz="6600" spc="4" baseline="-1320" dirty="0" smtClean="0">
                <a:latin typeface="Arial Narrow"/>
                <a:cs typeface="Arial Narrow"/>
              </a:rPr>
              <a:t>c</a:t>
            </a:r>
            <a:r>
              <a:rPr sz="6600" spc="-4" baseline="-1320" dirty="0" smtClean="0">
                <a:latin typeface="Arial Narrow"/>
                <a:cs typeface="Arial Narrow"/>
              </a:rPr>
              <a:t>u</a:t>
            </a:r>
            <a:r>
              <a:rPr sz="6600" spc="4" baseline="-1320" dirty="0" smtClean="0">
                <a:latin typeface="Arial Narrow"/>
                <a:cs typeface="Arial Narrow"/>
              </a:rPr>
              <a:t>t</a:t>
            </a:r>
            <a:r>
              <a:rPr sz="6600" spc="0" baseline="-1320" dirty="0" smtClean="0">
                <a:latin typeface="Arial Narrow"/>
                <a:cs typeface="Arial Narrow"/>
              </a:rPr>
              <a:t>e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674364"/>
            <a:ext cx="11323320" cy="27477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19"/>
              </a:spcBef>
            </a:pPr>
            <a:endParaRPr sz="900"/>
          </a:p>
          <a:p>
            <a:pPr marL="460896">
              <a:lnSpc>
                <a:spcPct val="95621"/>
              </a:lnSpc>
              <a:spcBef>
                <a:spcPts val="2000"/>
              </a:spcBef>
            </a:pP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anz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dall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sone,</a:t>
            </a:r>
            <a:endParaRPr sz="3200">
              <a:latin typeface="Arial Narrow"/>
              <a:cs typeface="Arial Narrow"/>
            </a:endParaRPr>
          </a:p>
          <a:p>
            <a:pPr marL="460896" marR="867588">
              <a:lnSpc>
                <a:spcPct val="100020"/>
              </a:lnSpc>
              <a:spcBef>
                <a:spcPts val="165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icola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quand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ossiscon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iscon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hann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ebb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e, 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é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è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nell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gocciolin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saliv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ò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esse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 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as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ess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anz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avvicina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316992"/>
            <a:ext cx="1983165" cy="2365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algn="r">
              <a:lnSpc>
                <a:spcPct val="95621"/>
              </a:lnSpc>
              <a:spcBef>
                <a:spcPts val="9343"/>
              </a:spcBef>
            </a:pPr>
            <a:r>
              <a:rPr sz="4400" spc="-4" dirty="0" smtClean="0">
                <a:latin typeface="Arial Narrow"/>
                <a:cs typeface="Arial Narrow"/>
              </a:rPr>
              <a:t>n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346704"/>
            <a:ext cx="11323320" cy="3075432"/>
          </a:xfrm>
          <a:custGeom>
            <a:avLst/>
            <a:gdLst/>
            <a:ahLst/>
            <a:cxnLst/>
            <a:rect l="l" t="t" r="r" b="b"/>
            <a:pathLst>
              <a:path w="11323320" h="3075431">
                <a:moveTo>
                  <a:pt x="0" y="0"/>
                </a:moveTo>
                <a:lnTo>
                  <a:pt x="0" y="3075432"/>
                </a:lnTo>
                <a:lnTo>
                  <a:pt x="11323320" y="3075432"/>
                </a:lnTo>
                <a:lnTo>
                  <a:pt x="11323320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52868"/>
            <a:ext cx="8145780" cy="1699247"/>
          </a:xfrm>
          <a:custGeom>
            <a:avLst/>
            <a:gdLst/>
            <a:ahLst/>
            <a:cxnLst/>
            <a:rect l="l" t="t" r="r" b="b"/>
            <a:pathLst>
              <a:path w="8145780" h="1699247">
                <a:moveTo>
                  <a:pt x="0" y="1699247"/>
                </a:moveTo>
                <a:lnTo>
                  <a:pt x="8145780" y="1699247"/>
                </a:lnTo>
                <a:lnTo>
                  <a:pt x="8145780" y="0"/>
                </a:lnTo>
                <a:lnTo>
                  <a:pt x="0" y="0"/>
                </a:lnTo>
                <a:lnTo>
                  <a:pt x="0" y="16992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316992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810797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3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3456" y="1014951"/>
            <a:ext cx="5308476" cy="12553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83896">
              <a:lnSpc>
                <a:spcPts val="4615"/>
              </a:lnSpc>
              <a:spcBef>
                <a:spcPts val="230"/>
              </a:spcBef>
            </a:pPr>
            <a:r>
              <a:rPr sz="4400" spc="0" dirty="0" smtClean="0">
                <a:latin typeface="Arial Narrow"/>
                <a:cs typeface="Arial Narrow"/>
              </a:rPr>
              <a:t>N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0" dirty="0" smtClean="0">
                <a:latin typeface="Arial Narrow"/>
                <a:cs typeface="Arial Narrow"/>
              </a:rPr>
              <a:t>n 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4" dirty="0" smtClean="0">
                <a:latin typeface="Arial Narrow"/>
                <a:cs typeface="Arial Narrow"/>
              </a:rPr>
              <a:t>cc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r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1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4" dirty="0" smtClean="0">
                <a:latin typeface="Arial Narrow"/>
                <a:cs typeface="Arial Narrow"/>
              </a:rPr>
              <a:t>cc</a:t>
            </a:r>
            <a:r>
              <a:rPr sz="4400" spc="-4" dirty="0" smtClean="0">
                <a:latin typeface="Arial Narrow"/>
                <a:cs typeface="Arial Narrow"/>
              </a:rPr>
              <a:t>h</a:t>
            </a:r>
            <a:r>
              <a:rPr sz="4400" spc="4" dirty="0" smtClean="0">
                <a:latin typeface="Arial Narrow"/>
                <a:cs typeface="Arial Narrow"/>
              </a:rPr>
              <a:t>i,</a:t>
            </a:r>
            <a:endParaRPr sz="4400">
              <a:latin typeface="Arial Narrow"/>
              <a:cs typeface="Arial Narrow"/>
            </a:endParaRPr>
          </a:p>
          <a:p>
            <a:pPr marL="267185">
              <a:lnSpc>
                <a:spcPts val="5035"/>
              </a:lnSpc>
              <a:spcBef>
                <a:spcPts val="250"/>
              </a:spcBef>
            </a:pPr>
            <a:r>
              <a:rPr sz="6600" spc="-4" baseline="-1320" dirty="0" smtClean="0">
                <a:latin typeface="Arial Narrow"/>
                <a:cs typeface="Arial Narrow"/>
              </a:rPr>
              <a:t>a</a:t>
            </a:r>
            <a:r>
              <a:rPr sz="6600" spc="4" baseline="-1320" dirty="0" smtClean="0">
                <a:latin typeface="Arial Narrow"/>
                <a:cs typeface="Arial Narrow"/>
              </a:rPr>
              <a:t>s</a:t>
            </a:r>
            <a:r>
              <a:rPr sz="6600" spc="0" baseline="-1320" dirty="0" smtClean="0">
                <a:latin typeface="Arial Narrow"/>
                <a:cs typeface="Arial Narrow"/>
              </a:rPr>
              <a:t>o e </a:t>
            </a:r>
            <a:r>
              <a:rPr sz="6600" spc="-4" baseline="-1320" dirty="0" smtClean="0">
                <a:latin typeface="Arial Narrow"/>
                <a:cs typeface="Arial Narrow"/>
              </a:rPr>
              <a:t>bo</a:t>
            </a:r>
            <a:r>
              <a:rPr sz="6600" spc="4" baseline="-1320" dirty="0" smtClean="0">
                <a:latin typeface="Arial Narrow"/>
                <a:cs typeface="Arial Narrow"/>
              </a:rPr>
              <a:t>cc</a:t>
            </a:r>
            <a:r>
              <a:rPr sz="6600" spc="0" baseline="-1320" dirty="0" smtClean="0">
                <a:latin typeface="Arial Narrow"/>
                <a:cs typeface="Arial Narrow"/>
              </a:rPr>
              <a:t>a </a:t>
            </a:r>
            <a:r>
              <a:rPr sz="6600" spc="4" baseline="-1320" dirty="0" smtClean="0">
                <a:latin typeface="Arial Narrow"/>
                <a:cs typeface="Arial Narrow"/>
              </a:rPr>
              <a:t>c</a:t>
            </a:r>
            <a:r>
              <a:rPr sz="6600" spc="-4" baseline="-1320" dirty="0" smtClean="0">
                <a:latin typeface="Arial Narrow"/>
                <a:cs typeface="Arial Narrow"/>
              </a:rPr>
              <a:t>o</a:t>
            </a:r>
            <a:r>
              <a:rPr sz="6600" spc="0" baseline="-1320" dirty="0" smtClean="0">
                <a:latin typeface="Arial Narrow"/>
                <a:cs typeface="Arial Narrow"/>
              </a:rPr>
              <a:t>n le</a:t>
            </a:r>
            <a:r>
              <a:rPr sz="6600" spc="-9" baseline="-1320" dirty="0" smtClean="0">
                <a:latin typeface="Arial Narrow"/>
                <a:cs typeface="Arial Narrow"/>
              </a:rPr>
              <a:t> </a:t>
            </a:r>
            <a:r>
              <a:rPr sz="6600" spc="4" baseline="-1320" dirty="0" smtClean="0">
                <a:latin typeface="Arial Narrow"/>
                <a:cs typeface="Arial Narrow"/>
              </a:rPr>
              <a:t>m</a:t>
            </a:r>
            <a:r>
              <a:rPr sz="6600" spc="-4" baseline="-1320" dirty="0" smtClean="0">
                <a:latin typeface="Arial Narrow"/>
                <a:cs typeface="Arial Narrow"/>
              </a:rPr>
              <a:t>ani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346704"/>
            <a:ext cx="11323320" cy="3075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60896" marR="1536992" algn="just">
              <a:lnSpc>
                <a:spcPct val="99924"/>
              </a:lnSpc>
              <a:spcBef>
                <a:spcPts val="1237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as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incipal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espi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può 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ave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occhi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nas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bocca, quind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occa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be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lava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e.</a:t>
            </a:r>
            <a:endParaRPr sz="3200">
              <a:latin typeface="Arial Narrow"/>
              <a:cs typeface="Arial Narrow"/>
            </a:endParaRPr>
          </a:p>
          <a:p>
            <a:pPr marL="460896" marR="741823">
              <a:lnSpc>
                <a:spcPct val="99924"/>
              </a:lnSpc>
              <a:spcBef>
                <a:spcPts val="605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posson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veni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 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tto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supe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1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as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po.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316992"/>
            <a:ext cx="2059231" cy="2365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algn="r">
              <a:lnSpc>
                <a:spcPct val="95621"/>
              </a:lnSpc>
              <a:spcBef>
                <a:spcPts val="4063"/>
              </a:spcBef>
            </a:pPr>
            <a:r>
              <a:rPr sz="4400" spc="-4" dirty="0" smtClean="0">
                <a:latin typeface="Arial Narrow"/>
                <a:cs typeface="Arial Narrow"/>
              </a:rPr>
              <a:t>C</a:t>
            </a:r>
            <a:endParaRPr sz="4400">
              <a:latin typeface="Arial Narrow"/>
              <a:cs typeface="Arial Narrow"/>
            </a:endParaRPr>
          </a:p>
          <a:p>
            <a:pPr marR="101794" algn="r">
              <a:lnSpc>
                <a:spcPct val="95621"/>
              </a:lnSpc>
              <a:spcBef>
                <a:spcPts val="229"/>
              </a:spcBef>
            </a:pPr>
            <a:r>
              <a:rPr sz="4400" spc="4" dirty="0" smtClean="0">
                <a:latin typeface="Arial Narrow"/>
                <a:cs typeface="Arial Narrow"/>
              </a:rPr>
              <a:t>s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346704"/>
            <a:ext cx="11323320" cy="3075432"/>
          </a:xfrm>
          <a:custGeom>
            <a:avLst/>
            <a:gdLst/>
            <a:ahLst/>
            <a:cxnLst/>
            <a:rect l="l" t="t" r="r" b="b"/>
            <a:pathLst>
              <a:path w="11323320" h="3075431">
                <a:moveTo>
                  <a:pt x="0" y="0"/>
                </a:moveTo>
                <a:lnTo>
                  <a:pt x="0" y="3075432"/>
                </a:lnTo>
                <a:lnTo>
                  <a:pt x="11323320" y="3075432"/>
                </a:lnTo>
                <a:lnTo>
                  <a:pt x="11323320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52868"/>
            <a:ext cx="8145780" cy="1699247"/>
          </a:xfrm>
          <a:custGeom>
            <a:avLst/>
            <a:gdLst/>
            <a:ahLst/>
            <a:cxnLst/>
            <a:rect l="l" t="t" r="r" b="b"/>
            <a:pathLst>
              <a:path w="8145780" h="1699247">
                <a:moveTo>
                  <a:pt x="0" y="1699247"/>
                </a:moveTo>
                <a:lnTo>
                  <a:pt x="8145780" y="1699247"/>
                </a:lnTo>
                <a:lnTo>
                  <a:pt x="8145780" y="0"/>
                </a:lnTo>
                <a:lnTo>
                  <a:pt x="0" y="0"/>
                </a:lnTo>
                <a:lnTo>
                  <a:pt x="0" y="16992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316992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810797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4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3332" y="1014951"/>
            <a:ext cx="4566325" cy="12553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3375" marR="83896">
              <a:lnSpc>
                <a:spcPts val="4615"/>
              </a:lnSpc>
              <a:spcBef>
                <a:spcPts val="230"/>
              </a:spcBef>
            </a:pPr>
            <a:r>
              <a:rPr sz="4400" spc="-4" dirty="0" smtClean="0">
                <a:latin typeface="Arial Narrow"/>
                <a:cs typeface="Arial Narrow"/>
              </a:rPr>
              <a:t>opr</a:t>
            </a:r>
            <a:r>
              <a:rPr sz="4400" spc="0" dirty="0" smtClean="0">
                <a:latin typeface="Arial Narrow"/>
                <a:cs typeface="Arial Narrow"/>
              </a:rPr>
              <a:t>i </a:t>
            </a:r>
            <a:r>
              <a:rPr sz="4400" spc="-4" dirty="0" smtClean="0">
                <a:latin typeface="Arial Narrow"/>
                <a:cs typeface="Arial Narrow"/>
              </a:rPr>
              <a:t>bo</a:t>
            </a:r>
            <a:r>
              <a:rPr sz="4400" spc="4" dirty="0" smtClean="0">
                <a:latin typeface="Arial Narrow"/>
                <a:cs typeface="Arial Narrow"/>
              </a:rPr>
              <a:t>cc</a:t>
            </a:r>
            <a:r>
              <a:rPr sz="4400" spc="0" dirty="0" smtClean="0">
                <a:latin typeface="Arial Narrow"/>
                <a:cs typeface="Arial Narrow"/>
              </a:rPr>
              <a:t>a e </a:t>
            </a:r>
            <a:r>
              <a:rPr sz="4400" spc="-4" dirty="0" smtClean="0">
                <a:latin typeface="Arial Narrow"/>
                <a:cs typeface="Arial Narrow"/>
              </a:rPr>
              <a:t>na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o</a:t>
            </a:r>
            <a:endParaRPr sz="4400">
              <a:latin typeface="Arial Narrow"/>
              <a:cs typeface="Arial Narrow"/>
            </a:endParaRPr>
          </a:p>
          <a:p>
            <a:pPr marL="12700">
              <a:lnSpc>
                <a:spcPts val="5035"/>
              </a:lnSpc>
              <a:spcBef>
                <a:spcPts val="250"/>
              </a:spcBef>
            </a:pPr>
            <a:r>
              <a:rPr sz="6600" spc="0" baseline="-1320" dirty="0" smtClean="0">
                <a:latin typeface="Arial Narrow"/>
                <a:cs typeface="Arial Narrow"/>
              </a:rPr>
              <a:t>e</a:t>
            </a:r>
            <a:r>
              <a:rPr sz="6600" spc="-9" baseline="-1320" dirty="0" smtClean="0">
                <a:latin typeface="Arial Narrow"/>
                <a:cs typeface="Arial Narrow"/>
              </a:rPr>
              <a:t> </a:t>
            </a:r>
            <a:r>
              <a:rPr sz="6600" spc="4" baseline="-1320" dirty="0" smtClean="0">
                <a:latin typeface="Arial Narrow"/>
                <a:cs typeface="Arial Narrow"/>
              </a:rPr>
              <a:t>st</a:t>
            </a:r>
            <a:r>
              <a:rPr sz="6600" spc="-4" baseline="-1320" dirty="0" smtClean="0">
                <a:latin typeface="Arial Narrow"/>
                <a:cs typeface="Arial Narrow"/>
              </a:rPr>
              <a:t>a</a:t>
            </a:r>
            <a:r>
              <a:rPr sz="6600" spc="0" baseline="-1320" dirty="0" smtClean="0">
                <a:latin typeface="Arial Narrow"/>
                <a:cs typeface="Arial Narrow"/>
              </a:rPr>
              <a:t>r</a:t>
            </a:r>
            <a:r>
              <a:rPr sz="6600" spc="-4" baseline="-1320" dirty="0" smtClean="0">
                <a:latin typeface="Arial Narrow"/>
                <a:cs typeface="Arial Narrow"/>
              </a:rPr>
              <a:t>nu</a:t>
            </a:r>
            <a:r>
              <a:rPr sz="6600" spc="4" baseline="-1320" dirty="0" smtClean="0">
                <a:latin typeface="Arial Narrow"/>
                <a:cs typeface="Arial Narrow"/>
              </a:rPr>
              <a:t>t</a:t>
            </a:r>
            <a:r>
              <a:rPr sz="6600" spc="0" baseline="-1320" dirty="0" smtClean="0">
                <a:latin typeface="Arial Narrow"/>
                <a:cs typeface="Arial Narrow"/>
              </a:rPr>
              <a:t>i</a:t>
            </a:r>
            <a:r>
              <a:rPr sz="6600" spc="4" baseline="-1320" dirty="0" smtClean="0">
                <a:latin typeface="Arial Narrow"/>
                <a:cs typeface="Arial Narrow"/>
              </a:rPr>
              <a:t>sc</a:t>
            </a:r>
            <a:r>
              <a:rPr sz="6600" spc="0" baseline="-1320" dirty="0" smtClean="0">
                <a:latin typeface="Arial Narrow"/>
                <a:cs typeface="Arial Narrow"/>
              </a:rPr>
              <a:t>i</a:t>
            </a:r>
            <a:r>
              <a:rPr sz="6600" spc="-24" baseline="-1320" dirty="0" smtClean="0">
                <a:latin typeface="Arial Narrow"/>
                <a:cs typeface="Arial Narrow"/>
              </a:rPr>
              <a:t> </a:t>
            </a:r>
            <a:r>
              <a:rPr sz="6600" spc="0" baseline="-1320" dirty="0" smtClean="0">
                <a:latin typeface="Arial Narrow"/>
                <a:cs typeface="Arial Narrow"/>
              </a:rPr>
              <a:t>o </a:t>
            </a:r>
            <a:r>
              <a:rPr sz="6600" spc="4" baseline="-1320" dirty="0" smtClean="0">
                <a:latin typeface="Arial Narrow"/>
                <a:cs typeface="Arial Narrow"/>
              </a:rPr>
              <a:t>t</a:t>
            </a:r>
            <a:r>
              <a:rPr sz="6600" spc="-4" baseline="-1320" dirty="0" smtClean="0">
                <a:latin typeface="Arial Narrow"/>
                <a:cs typeface="Arial Narrow"/>
              </a:rPr>
              <a:t>o</a:t>
            </a:r>
            <a:r>
              <a:rPr sz="6600" spc="4" baseline="-1320" dirty="0" smtClean="0">
                <a:latin typeface="Arial Narrow"/>
                <a:cs typeface="Arial Narrow"/>
              </a:rPr>
              <a:t>ssi</a:t>
            </a:r>
            <a:r>
              <a:rPr sz="6600" spc="-9" baseline="-1320" dirty="0" smtClean="0">
                <a:latin typeface="Arial Narrow"/>
                <a:cs typeface="Arial Narrow"/>
              </a:rPr>
              <a:t>s</a:t>
            </a:r>
            <a:r>
              <a:rPr sz="6600" spc="-4" baseline="-1320" dirty="0" smtClean="0">
                <a:latin typeface="Arial Narrow"/>
                <a:cs typeface="Arial Narrow"/>
              </a:rPr>
              <a:t>c</a:t>
            </a:r>
            <a:r>
              <a:rPr sz="6600" spc="0" baseline="-1320" dirty="0" smtClean="0">
                <a:latin typeface="Arial Narrow"/>
                <a:cs typeface="Arial Narrow"/>
              </a:rPr>
              <a:t>i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346704"/>
            <a:ext cx="11323320" cy="3075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0"/>
              </a:spcBef>
            </a:pPr>
            <a:endParaRPr sz="500"/>
          </a:p>
          <a:p>
            <a:pPr marL="460896" marR="1854554">
              <a:lnSpc>
                <a:spcPct val="99924"/>
              </a:lnSpc>
              <a:spcBef>
                <a:spcPts val="2000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ha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un’in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espi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tti 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avvicina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ossisc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all’in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to 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azzole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ibil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onouso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indoss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3200">
              <a:latin typeface="Arial Narrow"/>
              <a:cs typeface="Arial Narrow"/>
            </a:endParaRPr>
          </a:p>
          <a:p>
            <a:pPr marL="460896" marR="1299498">
              <a:lnSpc>
                <a:spcPct val="99924"/>
              </a:lnSpc>
              <a:spcBef>
                <a:spcPts val="5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asche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lava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Se ti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bocc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ani po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ogge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316992"/>
            <a:ext cx="2155411" cy="26111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96180">
              <a:lnSpc>
                <a:spcPts val="950"/>
              </a:lnSpc>
              <a:spcBef>
                <a:spcPts val="12"/>
              </a:spcBef>
            </a:pPr>
            <a:endParaRPr sz="950"/>
          </a:p>
          <a:p>
            <a:pPr marL="1728120" algn="just">
              <a:lnSpc>
                <a:spcPts val="5280"/>
              </a:lnSpc>
              <a:spcBef>
                <a:spcPts val="4264"/>
              </a:spcBef>
            </a:pPr>
            <a:r>
              <a:rPr sz="4400" spc="-4" dirty="0" smtClean="0">
                <a:latin typeface="Arial Narrow"/>
                <a:cs typeface="Arial Narrow"/>
              </a:rPr>
              <a:t>N n p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346704"/>
            <a:ext cx="11448288" cy="3395472"/>
          </a:xfrm>
          <a:custGeom>
            <a:avLst/>
            <a:gdLst/>
            <a:ahLst/>
            <a:cxnLst/>
            <a:rect l="l" t="t" r="r" b="b"/>
            <a:pathLst>
              <a:path w="11448288" h="3395472">
                <a:moveTo>
                  <a:pt x="0" y="0"/>
                </a:moveTo>
                <a:lnTo>
                  <a:pt x="0" y="3395472"/>
                </a:lnTo>
                <a:lnTo>
                  <a:pt x="11448288" y="3395472"/>
                </a:lnTo>
                <a:lnTo>
                  <a:pt x="11448288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52868"/>
            <a:ext cx="8939784" cy="2430767"/>
          </a:xfrm>
          <a:custGeom>
            <a:avLst/>
            <a:gdLst/>
            <a:ahLst/>
            <a:cxnLst/>
            <a:rect l="l" t="t" r="r" b="b"/>
            <a:pathLst>
              <a:path w="8939784" h="2430767">
                <a:moveTo>
                  <a:pt x="0" y="2430767"/>
                </a:moveTo>
                <a:lnTo>
                  <a:pt x="8939784" y="2430767"/>
                </a:lnTo>
                <a:lnTo>
                  <a:pt x="8939784" y="0"/>
                </a:lnTo>
                <a:lnTo>
                  <a:pt x="0" y="0"/>
                </a:lnTo>
                <a:lnTo>
                  <a:pt x="0" y="2430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316992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810797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5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7941" y="1014951"/>
            <a:ext cx="6151511" cy="19259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8765" marR="53297">
              <a:lnSpc>
                <a:spcPts val="4615"/>
              </a:lnSpc>
              <a:spcBef>
                <a:spcPts val="230"/>
              </a:spcBef>
            </a:pP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0" dirty="0" smtClean="0">
                <a:latin typeface="Arial Narrow"/>
                <a:cs typeface="Arial Narrow"/>
              </a:rPr>
              <a:t>n </a:t>
            </a:r>
            <a:r>
              <a:rPr sz="4400" spc="-4" dirty="0" smtClean="0">
                <a:latin typeface="Arial Narrow"/>
                <a:cs typeface="Arial Narrow"/>
              </a:rPr>
              <a:t>prender</a:t>
            </a:r>
            <a:r>
              <a:rPr sz="4400" spc="0" dirty="0" smtClean="0">
                <a:latin typeface="Arial Narrow"/>
                <a:cs typeface="Arial Narrow"/>
              </a:rPr>
              <a:t>e</a:t>
            </a:r>
            <a:r>
              <a:rPr sz="4400" spc="44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f</a:t>
            </a:r>
            <a:r>
              <a:rPr sz="4400" spc="-4" dirty="0" smtClean="0">
                <a:latin typeface="Arial Narrow"/>
                <a:cs typeface="Arial Narrow"/>
              </a:rPr>
              <a:t>ar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1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an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v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ra</a:t>
            </a:r>
            <a:r>
              <a:rPr sz="4400" spc="0" dirty="0" smtClean="0">
                <a:latin typeface="Arial Narrow"/>
                <a:cs typeface="Arial Narrow"/>
              </a:rPr>
              <a:t>li</a:t>
            </a:r>
            <a:endParaRPr sz="4400">
              <a:latin typeface="Arial Narrow"/>
              <a:cs typeface="Arial Narrow"/>
            </a:endParaRPr>
          </a:p>
          <a:p>
            <a:pPr marL="12700">
              <a:lnSpc>
                <a:spcPct val="99431"/>
              </a:lnSpc>
              <a:spcBef>
                <a:spcPts val="909"/>
              </a:spcBef>
            </a:pPr>
            <a:r>
              <a:rPr sz="4400" spc="0" dirty="0" smtClean="0">
                <a:latin typeface="Arial Narrow"/>
                <a:cs typeface="Arial Narrow"/>
              </a:rPr>
              <a:t>é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an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b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a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en</a:t>
            </a:r>
            <a:r>
              <a:rPr sz="4400" spc="0" dirty="0" smtClean="0">
                <a:latin typeface="Arial Narrow"/>
                <a:cs typeface="Arial Narrow"/>
              </a:rPr>
              <a:t>o</a:t>
            </a:r>
            <a:r>
              <a:rPr sz="4400" spc="9" dirty="0" smtClean="0">
                <a:latin typeface="Arial Narrow"/>
                <a:cs typeface="Arial Narrow"/>
              </a:rPr>
              <a:t> 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h</a:t>
            </a:r>
            <a:r>
              <a:rPr sz="4400" spc="0" dirty="0" smtClean="0">
                <a:latin typeface="Arial Narrow"/>
                <a:cs typeface="Arial Narrow"/>
              </a:rPr>
              <a:t>e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ano re</a:t>
            </a:r>
            <a:r>
              <a:rPr sz="4400" spc="4" dirty="0" smtClean="0">
                <a:latin typeface="Arial Narrow"/>
                <a:cs typeface="Arial Narrow"/>
              </a:rPr>
              <a:t>sc</a:t>
            </a:r>
            <a:r>
              <a:rPr sz="4400" spc="-4" dirty="0" smtClean="0">
                <a:latin typeface="Arial Narrow"/>
                <a:cs typeface="Arial Narrow"/>
              </a:rPr>
              <a:t>r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tt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29" dirty="0" smtClean="0">
                <a:latin typeface="Arial Narrow"/>
                <a:cs typeface="Arial Narrow"/>
              </a:rPr>
              <a:t> </a:t>
            </a:r>
            <a:r>
              <a:rPr sz="4400" spc="-4" dirty="0" smtClean="0">
                <a:latin typeface="Arial Narrow"/>
                <a:cs typeface="Arial Narrow"/>
              </a:rPr>
              <a:t>da</a:t>
            </a:r>
            <a:r>
              <a:rPr sz="4400" spc="0" dirty="0" smtClean="0">
                <a:latin typeface="Arial Narrow"/>
                <a:cs typeface="Arial Narrow"/>
              </a:rPr>
              <a:t>l </a:t>
            </a:r>
            <a:r>
              <a:rPr sz="4400" spc="4" dirty="0" smtClean="0">
                <a:latin typeface="Arial Narrow"/>
                <a:cs typeface="Arial Narrow"/>
              </a:rPr>
              <a:t>m</a:t>
            </a:r>
            <a:r>
              <a:rPr sz="4400" spc="-4" dirty="0" smtClean="0">
                <a:latin typeface="Arial Narrow"/>
                <a:cs typeface="Arial Narrow"/>
              </a:rPr>
              <a:t>ed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0" dirty="0" smtClean="0">
                <a:latin typeface="Arial Narrow"/>
                <a:cs typeface="Arial Narrow"/>
              </a:rPr>
              <a:t>o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346704"/>
            <a:ext cx="11448288" cy="33954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60896">
              <a:lnSpc>
                <a:spcPct val="95621"/>
              </a:lnSpc>
              <a:spcBef>
                <a:spcPts val="1029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evidenz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scien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l’us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endParaRPr sz="3200">
              <a:latin typeface="Arial Narrow"/>
              <a:cs typeface="Arial Narrow"/>
            </a:endParaRPr>
          </a:p>
          <a:p>
            <a:pPr marL="460896" marR="961160">
              <a:lnSpc>
                <a:spcPct val="100020"/>
              </a:lnSpc>
              <a:spcBef>
                <a:spcPts val="165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eveng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l’in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nuov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onavi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(SARS-C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44" dirty="0" smtClean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).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ibio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unzionan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solo con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ba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sz="3200" spc="-3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Il SARS-C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44" dirty="0" smtClean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-2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è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l’appun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endParaRPr sz="3200">
              <a:latin typeface="Arial Narrow"/>
              <a:cs typeface="Arial Narrow"/>
            </a:endParaRPr>
          </a:p>
          <a:p>
            <a:pPr marL="460896" marR="285101">
              <a:lnSpc>
                <a:spcPct val="99924"/>
              </a:lnSpc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quind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gl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ibio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vengon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ilizza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ezz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evenzione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4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n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suben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ezion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ba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iche.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8036" y="316992"/>
            <a:ext cx="1983165" cy="26111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24"/>
              </a:spcBef>
            </a:pPr>
            <a:endParaRPr sz="600"/>
          </a:p>
          <a:p>
            <a:pPr algn="r">
              <a:lnSpc>
                <a:spcPts val="4935"/>
              </a:lnSpc>
              <a:spcBef>
                <a:spcPts val="15246"/>
              </a:spcBef>
            </a:pPr>
            <a:r>
              <a:rPr sz="6600" spc="-4" baseline="-1980" dirty="0" smtClean="0">
                <a:latin typeface="Arial Narrow"/>
                <a:cs typeface="Arial Narrow"/>
              </a:rPr>
              <a:t>d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-274320"/>
            <a:ext cx="12191998" cy="740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" y="3346704"/>
            <a:ext cx="11448288" cy="3140964"/>
          </a:xfrm>
          <a:custGeom>
            <a:avLst/>
            <a:gdLst/>
            <a:ahLst/>
            <a:cxnLst/>
            <a:rect l="l" t="t" r="r" b="b"/>
            <a:pathLst>
              <a:path w="11448288" h="3140964">
                <a:moveTo>
                  <a:pt x="0" y="0"/>
                </a:moveTo>
                <a:lnTo>
                  <a:pt x="0" y="3140964"/>
                </a:lnTo>
                <a:lnTo>
                  <a:pt x="11448288" y="3140964"/>
                </a:lnTo>
                <a:lnTo>
                  <a:pt x="11448288" y="0"/>
                </a:lnTo>
                <a:lnTo>
                  <a:pt x="0" y="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52868"/>
            <a:ext cx="7315200" cy="2430767"/>
          </a:xfrm>
          <a:custGeom>
            <a:avLst/>
            <a:gdLst/>
            <a:ahLst/>
            <a:cxnLst/>
            <a:rect l="l" t="t" r="r" b="b"/>
            <a:pathLst>
              <a:path w="7315200" h="2430767">
                <a:moveTo>
                  <a:pt x="0" y="2430767"/>
                </a:moveTo>
                <a:lnTo>
                  <a:pt x="7315200" y="2430767"/>
                </a:lnTo>
                <a:lnTo>
                  <a:pt x="7315200" y="0"/>
                </a:lnTo>
                <a:lnTo>
                  <a:pt x="0" y="0"/>
                </a:lnTo>
                <a:lnTo>
                  <a:pt x="0" y="2430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316992"/>
            <a:ext cx="1914143" cy="2365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636" y="810797"/>
            <a:ext cx="641459" cy="1041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205"/>
              </a:lnSpc>
              <a:spcBef>
                <a:spcPts val="410"/>
              </a:spcBef>
            </a:pPr>
            <a:r>
              <a:rPr sz="8000" b="1" spc="0" dirty="0" smtClean="0">
                <a:latin typeface="Arial Narrow"/>
                <a:cs typeface="Arial Narrow"/>
              </a:rPr>
              <a:t>6</a:t>
            </a:r>
            <a:endParaRPr sz="8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3456" y="1014951"/>
            <a:ext cx="4798652" cy="19259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83480">
              <a:lnSpc>
                <a:spcPts val="4615"/>
              </a:lnSpc>
              <a:spcBef>
                <a:spcPts val="230"/>
              </a:spcBef>
            </a:pPr>
            <a:r>
              <a:rPr sz="4400" spc="4" dirty="0" smtClean="0">
                <a:latin typeface="Arial Narrow"/>
                <a:cs typeface="Arial Narrow"/>
              </a:rPr>
              <a:t>P</a:t>
            </a:r>
            <a:r>
              <a:rPr sz="4400" spc="-4" dirty="0" smtClean="0">
                <a:latin typeface="Arial Narrow"/>
                <a:cs typeface="Arial Narrow"/>
              </a:rPr>
              <a:t>u</a:t>
            </a:r>
            <a:r>
              <a:rPr sz="4400" spc="0" dirty="0" smtClean="0">
                <a:latin typeface="Arial Narrow"/>
                <a:cs typeface="Arial Narrow"/>
              </a:rPr>
              <a:t>li</a:t>
            </a:r>
            <a:r>
              <a:rPr sz="4400" spc="4" dirty="0" smtClean="0">
                <a:latin typeface="Arial Narrow"/>
                <a:cs typeface="Arial Narrow"/>
              </a:rPr>
              <a:t>sc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29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le 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-4" dirty="0" smtClean="0">
                <a:latin typeface="Arial Narrow"/>
                <a:cs typeface="Arial Narrow"/>
              </a:rPr>
              <a:t>upe</a:t>
            </a:r>
            <a:r>
              <a:rPr sz="4400" spc="0" dirty="0" smtClean="0">
                <a:latin typeface="Arial Narrow"/>
                <a:cs typeface="Arial Narrow"/>
              </a:rPr>
              <a:t>r</a:t>
            </a:r>
            <a:r>
              <a:rPr sz="4400" spc="4" dirty="0" smtClean="0">
                <a:latin typeface="Arial Narrow"/>
                <a:cs typeface="Arial Narrow"/>
              </a:rPr>
              <a:t>f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endParaRPr sz="4400">
              <a:latin typeface="Arial Narrow"/>
              <a:cs typeface="Arial Narrow"/>
            </a:endParaRPr>
          </a:p>
          <a:p>
            <a:pPr marL="267185" indent="-254485">
              <a:lnSpc>
                <a:spcPct val="99431"/>
              </a:lnSpc>
              <a:spcBef>
                <a:spcPts val="909"/>
              </a:spcBef>
              <a:tabLst>
                <a:tab pos="495300" algn="l"/>
              </a:tabLst>
            </a:pP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o</a:t>
            </a:r>
            <a:r>
              <a:rPr sz="4400" spc="0" dirty="0" smtClean="0">
                <a:latin typeface="Arial Narrow"/>
                <a:cs typeface="Arial Narrow"/>
              </a:rPr>
              <a:t>n </a:t>
            </a:r>
            <a:r>
              <a:rPr sz="4400" spc="-4" dirty="0" smtClean="0">
                <a:latin typeface="Arial Narrow"/>
                <a:cs typeface="Arial Narrow"/>
              </a:rPr>
              <a:t>d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4" dirty="0" smtClean="0">
                <a:latin typeface="Arial Narrow"/>
                <a:cs typeface="Arial Narrow"/>
              </a:rPr>
              <a:t>n</a:t>
            </a:r>
            <a:r>
              <a:rPr sz="4400" spc="4" dirty="0" smtClean="0">
                <a:latin typeface="Arial Narrow"/>
                <a:cs typeface="Arial Narrow"/>
              </a:rPr>
              <a:t>f</a:t>
            </a:r>
            <a:r>
              <a:rPr sz="4400" spc="-4" dirty="0" smtClean="0">
                <a:latin typeface="Arial Narrow"/>
                <a:cs typeface="Arial Narrow"/>
              </a:rPr>
              <a:t>e</a:t>
            </a:r>
            <a:r>
              <a:rPr sz="4400" spc="4" dirty="0" smtClean="0">
                <a:latin typeface="Arial Narrow"/>
                <a:cs typeface="Arial Narrow"/>
              </a:rPr>
              <a:t>tt</a:t>
            </a:r>
            <a:r>
              <a:rPr sz="4400" spc="-4" dirty="0" smtClean="0">
                <a:latin typeface="Arial Narrow"/>
                <a:cs typeface="Arial Narrow"/>
              </a:rPr>
              <a:t>an</a:t>
            </a:r>
            <a:r>
              <a:rPr sz="4400" spc="4" dirty="0" smtClean="0">
                <a:latin typeface="Arial Narrow"/>
                <a:cs typeface="Arial Narrow"/>
              </a:rPr>
              <a:t>t</a:t>
            </a:r>
            <a:r>
              <a:rPr sz="4400" spc="0" dirty="0" smtClean="0">
                <a:latin typeface="Arial Narrow"/>
                <a:cs typeface="Arial Narrow"/>
              </a:rPr>
              <a:t>i</a:t>
            </a:r>
            <a:r>
              <a:rPr sz="4400" spc="-14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a </a:t>
            </a:r>
            <a:r>
              <a:rPr sz="4400" spc="-4" dirty="0" smtClean="0">
                <a:latin typeface="Arial Narrow"/>
                <a:cs typeface="Arial Narrow"/>
              </a:rPr>
              <a:t>ba</a:t>
            </a:r>
            <a:r>
              <a:rPr sz="4400" spc="4" dirty="0" smtClean="0">
                <a:latin typeface="Arial Narrow"/>
                <a:cs typeface="Arial Narrow"/>
              </a:rPr>
              <a:t>s</a:t>
            </a:r>
            <a:r>
              <a:rPr sz="4400" spc="0" dirty="0" smtClean="0">
                <a:latin typeface="Arial Narrow"/>
                <a:cs typeface="Arial Narrow"/>
              </a:rPr>
              <a:t>e i	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0" dirty="0" smtClean="0">
                <a:latin typeface="Arial Narrow"/>
                <a:cs typeface="Arial Narrow"/>
              </a:rPr>
              <a:t>l</a:t>
            </a:r>
            <a:r>
              <a:rPr sz="4400" spc="-4" dirty="0" smtClean="0">
                <a:latin typeface="Arial Narrow"/>
                <a:cs typeface="Arial Narrow"/>
              </a:rPr>
              <a:t>or</a:t>
            </a:r>
            <a:r>
              <a:rPr sz="4400" spc="0" dirty="0" smtClean="0">
                <a:latin typeface="Arial Narrow"/>
                <a:cs typeface="Arial Narrow"/>
              </a:rPr>
              <a:t>o</a:t>
            </a:r>
            <a:r>
              <a:rPr sz="4400" spc="-9" dirty="0" smtClean="0">
                <a:latin typeface="Arial Narrow"/>
                <a:cs typeface="Arial Narrow"/>
              </a:rPr>
              <a:t> </a:t>
            </a:r>
            <a:r>
              <a:rPr sz="4400" spc="0" dirty="0" smtClean="0">
                <a:latin typeface="Arial Narrow"/>
                <a:cs typeface="Arial Narrow"/>
              </a:rPr>
              <a:t>o </a:t>
            </a:r>
            <a:r>
              <a:rPr sz="4400" spc="-4" dirty="0" smtClean="0">
                <a:latin typeface="Arial Narrow"/>
                <a:cs typeface="Arial Narrow"/>
              </a:rPr>
              <a:t>a</a:t>
            </a:r>
            <a:r>
              <a:rPr sz="4400" spc="0" dirty="0" smtClean="0">
                <a:latin typeface="Arial Narrow"/>
                <a:cs typeface="Arial Narrow"/>
              </a:rPr>
              <a:t>l</a:t>
            </a:r>
            <a:r>
              <a:rPr sz="4400" spc="4" dirty="0" smtClean="0">
                <a:latin typeface="Arial Narrow"/>
                <a:cs typeface="Arial Narrow"/>
              </a:rPr>
              <a:t>c</a:t>
            </a:r>
            <a:r>
              <a:rPr sz="4400" spc="-4" dirty="0" smtClean="0">
                <a:latin typeface="Arial Narrow"/>
                <a:cs typeface="Arial Narrow"/>
              </a:rPr>
              <a:t>ol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" y="3346704"/>
            <a:ext cx="11448288" cy="31409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60896">
              <a:lnSpc>
                <a:spcPct val="95621"/>
              </a:lnSpc>
              <a:spcBef>
                <a:spcPts val="1458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disin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chi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posson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uccide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re</a:t>
            </a:r>
            <a:endParaRPr sz="3200">
              <a:latin typeface="Arial Narrow"/>
              <a:cs typeface="Arial Narrow"/>
            </a:endParaRPr>
          </a:p>
          <a:p>
            <a:pPr marL="460896">
              <a:lnSpc>
                <a:spcPct val="95621"/>
              </a:lnSpc>
              <a:spcBef>
                <a:spcPts val="165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nuov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onavi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200" spc="-3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(SARS-C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44" dirty="0" smtClean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sull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supe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3200">
              <a:latin typeface="Arial Narrow"/>
              <a:cs typeface="Arial Narrow"/>
            </a:endParaRPr>
          </a:p>
          <a:p>
            <a:pPr marL="460896" marR="2030682">
              <a:lnSpc>
                <a:spcPct val="100020"/>
              </a:lnSpc>
              <a:spcBef>
                <a:spcPts val="165"/>
              </a:spcBef>
            </a:pP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includon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disin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bas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candeggin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clo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solven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anol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75%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200" spc="-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acid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pe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ace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clo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io.</a:t>
            </a:r>
            <a:endParaRPr sz="3200">
              <a:latin typeface="Arial Narrow"/>
              <a:cs typeface="Arial Narrow"/>
            </a:endParaRPr>
          </a:p>
          <a:p>
            <a:pPr marL="460896">
              <a:lnSpc>
                <a:spcPct val="95621"/>
              </a:lnSpc>
              <a:spcBef>
                <a:spcPts val="602"/>
              </a:spcBef>
            </a:pP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Il 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edic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 e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l 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-4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acis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ta</a:t>
            </a:r>
            <a:r>
              <a:rPr sz="3200" spc="-2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sap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ann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3200" spc="-19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consiglia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rt</a:t>
            </a:r>
            <a:r>
              <a:rPr sz="3200" spc="4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937</Words>
  <Application>Microsoft Office PowerPoint</Application>
  <PresentationFormat>Personalizzato</PresentationFormat>
  <Paragraphs>132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Benini</dc:creator>
  <cp:lastModifiedBy>Chiara Benini</cp:lastModifiedBy>
  <cp:revision>1</cp:revision>
  <dcterms:modified xsi:type="dcterms:W3CDTF">2021-03-29T12:27:12Z</dcterms:modified>
</cp:coreProperties>
</file>